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46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9"/>
  </p:notesMasterIdLst>
  <p:sldIdLst>
    <p:sldId id="256" r:id="rId2"/>
    <p:sldId id="260" r:id="rId3"/>
    <p:sldId id="261" r:id="rId4"/>
    <p:sldId id="341" r:id="rId5"/>
    <p:sldId id="342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60" r:id="rId23"/>
    <p:sldId id="359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74" r:id="rId38"/>
    <p:sldId id="375" r:id="rId39"/>
    <p:sldId id="376" r:id="rId40"/>
    <p:sldId id="377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89" r:id="rId53"/>
    <p:sldId id="390" r:id="rId54"/>
    <p:sldId id="391" r:id="rId55"/>
    <p:sldId id="294" r:id="rId56"/>
    <p:sldId id="262" r:id="rId57"/>
    <p:sldId id="263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xmlns:mc="http://schemas.openxmlformats.org/markup-compatibility/2006" xmlns:a14="http://schemas.microsoft.com/office/drawing/2010/main" val="A52439" mc:Ignorable=""/>
    <a:srgbClr xmlns:mc="http://schemas.openxmlformats.org/markup-compatibility/2006" xmlns:a14="http://schemas.microsoft.com/office/drawing/2010/main" val="DB7531" mc:Ignorable=""/>
    <a:srgbClr xmlns:mc="http://schemas.openxmlformats.org/markup-compatibility/2006" xmlns:a14="http://schemas.microsoft.com/office/drawing/2010/main" val="EEEBCA" mc:Ignorable="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864" y="-5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#40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 smtClean="0"/>
            <a:t>Discuss the purpose of the components required for successful </a:t>
          </a:r>
          <a:r>
            <a:rPr lang="fr-FR" dirty="0" smtClean="0"/>
            <a:t>communications </a:t>
          </a:r>
          <a:r>
            <a:rPr lang="en-US" dirty="0" smtClean="0"/>
            <a:t>and identify various sending and receiving devices</a:t>
          </a:r>
          <a:endParaRPr lang="en-US" dirty="0"/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213DA0CF-3BE2-41B4-B7CF-0EEF2F945C1C}">
      <dgm:prSet/>
      <dgm:spPr/>
      <dgm:t>
        <a:bodyPr/>
        <a:lstStyle/>
        <a:p>
          <a:r>
            <a:rPr lang="en-US" dirty="0" smtClean="0"/>
            <a:t>Describe the uses of computer communications</a:t>
          </a:r>
        </a:p>
      </dgm:t>
    </dgm:pt>
    <dgm:pt modelId="{88B2FE06-CC3E-44BA-B866-E68AADE812F6}" type="parTrans" cxnId="{F041ED54-E457-4114-83F2-A884BBB5DCB9}">
      <dgm:prSet/>
      <dgm:spPr/>
      <dgm:t>
        <a:bodyPr/>
        <a:lstStyle/>
        <a:p>
          <a:endParaRPr lang="en-US"/>
        </a:p>
      </dgm:t>
    </dgm:pt>
    <dgm:pt modelId="{E00318CB-4236-44F5-AE3E-E0EA456E2F71}" type="sibTrans" cxnId="{F041ED54-E457-4114-83F2-A884BBB5DCB9}">
      <dgm:prSet/>
      <dgm:spPr/>
      <dgm:t>
        <a:bodyPr/>
        <a:lstStyle/>
        <a:p>
          <a:endParaRPr lang="en-US"/>
        </a:p>
      </dgm:t>
    </dgm:pt>
    <dgm:pt modelId="{E8FCAAC8-E9E4-4057-AA3A-1772FF1B6383}">
      <dgm:prSet/>
      <dgm:spPr/>
      <dgm:t>
        <a:bodyPr/>
        <a:lstStyle/>
        <a:p>
          <a:r>
            <a:rPr lang="en-US" dirty="0" smtClean="0"/>
            <a:t>Differentiate between client/server and peer-to-peer networks, and describe how a P2P network works</a:t>
          </a:r>
        </a:p>
      </dgm:t>
    </dgm:pt>
    <dgm:pt modelId="{AD51CFEB-9557-422F-B967-84C18D2DB4F4}" type="parTrans" cxnId="{34F345E4-8118-4429-91E1-96ECDDF9C480}">
      <dgm:prSet/>
      <dgm:spPr/>
      <dgm:t>
        <a:bodyPr/>
        <a:lstStyle/>
        <a:p>
          <a:endParaRPr lang="en-US"/>
        </a:p>
      </dgm:t>
    </dgm:pt>
    <dgm:pt modelId="{C7065D97-AB58-4007-B529-D9F28C39977B}" type="sibTrans" cxnId="{34F345E4-8118-4429-91E1-96ECDDF9C480}">
      <dgm:prSet/>
      <dgm:spPr/>
      <dgm:t>
        <a:bodyPr/>
        <a:lstStyle/>
        <a:p>
          <a:endParaRPr lang="en-US"/>
        </a:p>
      </dgm:t>
    </dgm:pt>
    <dgm:pt modelId="{771DDF11-67BB-4A1C-AC24-24760617ECEF}">
      <dgm:prSet/>
      <dgm:spPr/>
      <dgm:t>
        <a:bodyPr/>
        <a:lstStyle/>
        <a:p>
          <a:r>
            <a:rPr lang="en-US" dirty="0" smtClean="0"/>
            <a:t>Differentiate among a star network, bus network, and ring network</a:t>
          </a:r>
        </a:p>
      </dgm:t>
    </dgm:pt>
    <dgm:pt modelId="{F065C907-E68F-411D-8060-953CA559E30B}" type="parTrans" cxnId="{42DB07A5-4979-4A9D-A89F-701C970F2177}">
      <dgm:prSet/>
      <dgm:spPr/>
      <dgm:t>
        <a:bodyPr/>
        <a:lstStyle/>
        <a:p>
          <a:endParaRPr lang="en-US"/>
        </a:p>
      </dgm:t>
    </dgm:pt>
    <dgm:pt modelId="{86E0A48B-330C-4B77-A15F-65AFB5920C39}" type="sibTrans" cxnId="{42DB07A5-4979-4A9D-A89F-701C970F2177}">
      <dgm:prSet/>
      <dgm:spPr/>
      <dgm:t>
        <a:bodyPr/>
        <a:lstStyle/>
        <a:p>
          <a:endParaRPr lang="en-US"/>
        </a:p>
      </dgm:t>
    </dgm:pt>
    <dgm:pt modelId="{328ABB7D-5A4D-4223-BDFB-D1FE936CDE74}">
      <dgm:prSet/>
      <dgm:spPr/>
      <dgm:t>
        <a:bodyPr/>
        <a:lstStyle/>
        <a:p>
          <a:r>
            <a:rPr lang="en-US" dirty="0" smtClean="0"/>
            <a:t>Describe the various network </a:t>
          </a:r>
          <a:r>
            <a:rPr lang="en-US" smtClean="0"/>
            <a:t>communications standards</a:t>
          </a:r>
          <a:endParaRPr lang="en-US" dirty="0" smtClean="0"/>
        </a:p>
      </dgm:t>
    </dgm:pt>
    <dgm:pt modelId="{340A8FFE-9D6F-49F0-8D33-4BF504BEAB8E}" type="parTrans" cxnId="{E498D9A1-CA90-47A3-841D-B7F2FF1E7B5B}">
      <dgm:prSet/>
      <dgm:spPr/>
      <dgm:t>
        <a:bodyPr/>
        <a:lstStyle/>
        <a:p>
          <a:endParaRPr lang="en-US"/>
        </a:p>
      </dgm:t>
    </dgm:pt>
    <dgm:pt modelId="{4F4FC15D-98C7-47D5-BCB6-9FCC2D2FB894}" type="sibTrans" cxnId="{E498D9A1-CA90-47A3-841D-B7F2FF1E7B5B}">
      <dgm:prSet/>
      <dgm:spPr/>
      <dgm:t>
        <a:bodyPr/>
        <a:lstStyle/>
        <a:p>
          <a:endParaRPr lang="en-US"/>
        </a:p>
      </dgm:t>
    </dgm:pt>
    <dgm:pt modelId="{F9EB0F00-EA8F-4B97-8E1D-ECB12CD4A508}">
      <dgm:prSet/>
      <dgm:spPr/>
      <dgm:t>
        <a:bodyPr/>
        <a:lstStyle/>
        <a:p>
          <a:r>
            <a:rPr lang="en-US" dirty="0" smtClean="0"/>
            <a:t>List advantages of using a network, and differentiate among LANs, MANs, and WANs</a:t>
          </a:r>
        </a:p>
      </dgm:t>
    </dgm:pt>
    <dgm:pt modelId="{9AE46F87-F0E3-4445-BBB4-50CF9DEBBC94}" type="parTrans" cxnId="{10C78F82-A004-4868-8EC1-3DB9D8EC91F5}">
      <dgm:prSet/>
      <dgm:spPr/>
    </dgm:pt>
    <dgm:pt modelId="{3E779CBA-A893-498D-AA51-7A120CD088A4}" type="sibTrans" cxnId="{10C78F82-A004-4868-8EC1-3DB9D8EC91F5}">
      <dgm:prSet/>
      <dgm:spPr/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39D1AC0D-0C57-4A8C-9575-E38F890A2E5E}" type="pres">
      <dgm:prSet presAssocID="{213DA0CF-3BE2-41B4-B7CF-0EEF2F945C1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4D4328-D5A3-47AC-A6A3-8E969494D2D7}" type="pres">
      <dgm:prSet presAssocID="{E00318CB-4236-44F5-AE3E-E0EA456E2F71}" presName="sibTrans" presStyleCnt="0"/>
      <dgm:spPr/>
    </dgm:pt>
    <dgm:pt modelId="{53196304-5F9E-4B51-845D-62898AB133DD}" type="pres">
      <dgm:prSet presAssocID="{F9EB0F00-EA8F-4B97-8E1D-ECB12CD4A508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D6DEB8-DF17-4427-BED8-6607F444C0B6}" type="pres">
      <dgm:prSet presAssocID="{3E779CBA-A893-498D-AA51-7A120CD088A4}" presName="sibTrans" presStyleCnt="0"/>
      <dgm:spPr/>
    </dgm:pt>
    <dgm:pt modelId="{95230A50-B38C-43C8-A08E-69FD635B702C}" type="pres">
      <dgm:prSet presAssocID="{E8FCAAC8-E9E4-4057-AA3A-1772FF1B638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0720F1-5B2B-4F0B-9F5C-DF61A0F3CF56}" type="pres">
      <dgm:prSet presAssocID="{C7065D97-AB58-4007-B529-D9F28C39977B}" presName="sibTrans" presStyleCnt="0"/>
      <dgm:spPr/>
    </dgm:pt>
    <dgm:pt modelId="{1786F85A-8A3D-42EA-80C0-465C68F1CDC8}" type="pres">
      <dgm:prSet presAssocID="{771DDF11-67BB-4A1C-AC24-24760617ECEF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621617-370F-428B-99E3-433966A9BA90}" type="pres">
      <dgm:prSet presAssocID="{86E0A48B-330C-4B77-A15F-65AFB5920C39}" presName="sibTrans" presStyleCnt="0"/>
      <dgm:spPr/>
    </dgm:pt>
    <dgm:pt modelId="{F39497D7-6F5A-412F-89A7-9F7673512687}" type="pres">
      <dgm:prSet presAssocID="{328ABB7D-5A4D-4223-BDFB-D1FE936CDE7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10C78F82-A004-4868-8EC1-3DB9D8EC91F5}" srcId="{3DE9E547-3C66-4E5D-9D07-0515EED2B913}" destId="{F9EB0F00-EA8F-4B97-8E1D-ECB12CD4A508}" srcOrd="2" destOrd="0" parTransId="{9AE46F87-F0E3-4445-BBB4-50CF9DEBBC94}" sibTransId="{3E779CBA-A893-498D-AA51-7A120CD088A4}"/>
    <dgm:cxn modelId="{AA11D62F-404A-45C1-8260-6C2AC3EAC1A3}" type="presOf" srcId="{213DA0CF-3BE2-41B4-B7CF-0EEF2F945C1C}" destId="{39D1AC0D-0C57-4A8C-9575-E38F890A2E5E}" srcOrd="0" destOrd="0" presId="urn:microsoft.com/office/officeart/2005/8/layout/default#40"/>
    <dgm:cxn modelId="{928A12F3-E7BE-445F-94C9-C6DBE126510E}" type="presOf" srcId="{328ABB7D-5A4D-4223-BDFB-D1FE936CDE74}" destId="{F39497D7-6F5A-412F-89A7-9F7673512687}" srcOrd="0" destOrd="0" presId="urn:microsoft.com/office/officeart/2005/8/layout/default#40"/>
    <dgm:cxn modelId="{10AC8781-811E-4E1F-A7E3-74E74D01C0E9}" type="presOf" srcId="{F9EB0F00-EA8F-4B97-8E1D-ECB12CD4A508}" destId="{53196304-5F9E-4B51-845D-62898AB133DD}" srcOrd="0" destOrd="0" presId="urn:microsoft.com/office/officeart/2005/8/layout/default#40"/>
    <dgm:cxn modelId="{E7F075C8-83B4-41AF-A1BE-762901ADFFBF}" type="presOf" srcId="{E8FCAAC8-E9E4-4057-AA3A-1772FF1B6383}" destId="{95230A50-B38C-43C8-A08E-69FD635B702C}" srcOrd="0" destOrd="0" presId="urn:microsoft.com/office/officeart/2005/8/layout/default#40"/>
    <dgm:cxn modelId="{E498D9A1-CA90-47A3-841D-B7F2FF1E7B5B}" srcId="{3DE9E547-3C66-4E5D-9D07-0515EED2B913}" destId="{328ABB7D-5A4D-4223-BDFB-D1FE936CDE74}" srcOrd="5" destOrd="0" parTransId="{340A8FFE-9D6F-49F0-8D33-4BF504BEAB8E}" sibTransId="{4F4FC15D-98C7-47D5-BCB6-9FCC2D2FB894}"/>
    <dgm:cxn modelId="{DB5CF76F-016D-4F32-AE1E-423FE30EF2F6}" type="presOf" srcId="{F9022B54-68C2-4973-9A00-460029290542}" destId="{E43CDCF3-D5B2-4556-A6FF-1FBA940E878F}" srcOrd="0" destOrd="0" presId="urn:microsoft.com/office/officeart/2005/8/layout/default#40"/>
    <dgm:cxn modelId="{F041ED54-E457-4114-83F2-A884BBB5DCB9}" srcId="{3DE9E547-3C66-4E5D-9D07-0515EED2B913}" destId="{213DA0CF-3BE2-41B4-B7CF-0EEF2F945C1C}" srcOrd="1" destOrd="0" parTransId="{88B2FE06-CC3E-44BA-B866-E68AADE812F6}" sibTransId="{E00318CB-4236-44F5-AE3E-E0EA456E2F71}"/>
    <dgm:cxn modelId="{36C3BEF2-2DBA-42EB-9810-973BE445D0C7}" type="presOf" srcId="{3DE9E547-3C66-4E5D-9D07-0515EED2B913}" destId="{46A1C575-DE29-4021-A28C-E1E7FA78085E}" srcOrd="0" destOrd="0" presId="urn:microsoft.com/office/officeart/2005/8/layout/default#40"/>
    <dgm:cxn modelId="{C6573BDC-8B95-4D2C-B091-EA5BD4F324CC}" type="presOf" srcId="{771DDF11-67BB-4A1C-AC24-24760617ECEF}" destId="{1786F85A-8A3D-42EA-80C0-465C68F1CDC8}" srcOrd="0" destOrd="0" presId="urn:microsoft.com/office/officeart/2005/8/layout/default#40"/>
    <dgm:cxn modelId="{34F345E4-8118-4429-91E1-96ECDDF9C480}" srcId="{3DE9E547-3C66-4E5D-9D07-0515EED2B913}" destId="{E8FCAAC8-E9E4-4057-AA3A-1772FF1B6383}" srcOrd="3" destOrd="0" parTransId="{AD51CFEB-9557-422F-B967-84C18D2DB4F4}" sibTransId="{C7065D97-AB58-4007-B529-D9F28C39977B}"/>
    <dgm:cxn modelId="{42DB07A5-4979-4A9D-A89F-701C970F2177}" srcId="{3DE9E547-3C66-4E5D-9D07-0515EED2B913}" destId="{771DDF11-67BB-4A1C-AC24-24760617ECEF}" srcOrd="4" destOrd="0" parTransId="{F065C907-E68F-411D-8060-953CA559E30B}" sibTransId="{86E0A48B-330C-4B77-A15F-65AFB5920C39}"/>
    <dgm:cxn modelId="{C6831F33-A671-4D3A-9651-E6901DF4D6AC}" type="presParOf" srcId="{46A1C575-DE29-4021-A28C-E1E7FA78085E}" destId="{E43CDCF3-D5B2-4556-A6FF-1FBA940E878F}" srcOrd="0" destOrd="0" presId="urn:microsoft.com/office/officeart/2005/8/layout/default#40"/>
    <dgm:cxn modelId="{23A16BBC-1098-40CF-A0D5-9C900233786D}" type="presParOf" srcId="{46A1C575-DE29-4021-A28C-E1E7FA78085E}" destId="{54066D3B-676A-41CA-98B3-C0905E22B6EF}" srcOrd="1" destOrd="0" presId="urn:microsoft.com/office/officeart/2005/8/layout/default#40"/>
    <dgm:cxn modelId="{DD8B88A5-4A4C-4F46-B13A-627EF4F7B72F}" type="presParOf" srcId="{46A1C575-DE29-4021-A28C-E1E7FA78085E}" destId="{39D1AC0D-0C57-4A8C-9575-E38F890A2E5E}" srcOrd="2" destOrd="0" presId="urn:microsoft.com/office/officeart/2005/8/layout/default#40"/>
    <dgm:cxn modelId="{96E4B0DC-8192-4A24-880D-C70F0A1C8CBF}" type="presParOf" srcId="{46A1C575-DE29-4021-A28C-E1E7FA78085E}" destId="{6D4D4328-D5A3-47AC-A6A3-8E969494D2D7}" srcOrd="3" destOrd="0" presId="urn:microsoft.com/office/officeart/2005/8/layout/default#40"/>
    <dgm:cxn modelId="{33A8F732-1B8B-4D63-A5E8-9831F0D89AE1}" type="presParOf" srcId="{46A1C575-DE29-4021-A28C-E1E7FA78085E}" destId="{53196304-5F9E-4B51-845D-62898AB133DD}" srcOrd="4" destOrd="0" presId="urn:microsoft.com/office/officeart/2005/8/layout/default#40"/>
    <dgm:cxn modelId="{A09D5C0C-70DD-44AF-A394-B48F02CA7754}" type="presParOf" srcId="{46A1C575-DE29-4021-A28C-E1E7FA78085E}" destId="{D7D6DEB8-DF17-4427-BED8-6607F444C0B6}" srcOrd="5" destOrd="0" presId="urn:microsoft.com/office/officeart/2005/8/layout/default#40"/>
    <dgm:cxn modelId="{FF2E521D-8E0F-49DD-A9A7-29DEEC275CC4}" type="presParOf" srcId="{46A1C575-DE29-4021-A28C-E1E7FA78085E}" destId="{95230A50-B38C-43C8-A08E-69FD635B702C}" srcOrd="6" destOrd="0" presId="urn:microsoft.com/office/officeart/2005/8/layout/default#40"/>
    <dgm:cxn modelId="{3489C2E2-4AEC-4333-9071-40DC6D58E4E4}" type="presParOf" srcId="{46A1C575-DE29-4021-A28C-E1E7FA78085E}" destId="{C70720F1-5B2B-4F0B-9F5C-DF61A0F3CF56}" srcOrd="7" destOrd="0" presId="urn:microsoft.com/office/officeart/2005/8/layout/default#40"/>
    <dgm:cxn modelId="{F2B0B2E1-0F0D-4D8E-A3A1-B76499F0AD71}" type="presParOf" srcId="{46A1C575-DE29-4021-A28C-E1E7FA78085E}" destId="{1786F85A-8A3D-42EA-80C0-465C68F1CDC8}" srcOrd="8" destOrd="0" presId="urn:microsoft.com/office/officeart/2005/8/layout/default#40"/>
    <dgm:cxn modelId="{F55A2C47-196F-4DC9-A6A6-B08AC00A37F4}" type="presParOf" srcId="{46A1C575-DE29-4021-A28C-E1E7FA78085E}" destId="{AD621617-370F-428B-99E3-433966A9BA90}" srcOrd="9" destOrd="0" presId="urn:microsoft.com/office/officeart/2005/8/layout/default#40"/>
    <dgm:cxn modelId="{F44891B3-5BCA-4B2B-A356-EDA828F3B695}" type="presParOf" srcId="{46A1C575-DE29-4021-A28C-E1E7FA78085E}" destId="{F39497D7-6F5A-412F-89A7-9F7673512687}" srcOrd="10" destOrd="0" presId="urn:microsoft.com/office/officeart/2005/8/layout/default#4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CFDFED2-A7CF-4CF3-8BF9-FB128E5D0F61}" type="doc">
      <dgm:prSet loTypeId="urn:microsoft.com/office/officeart/2005/8/layout/arrow1" loCatId="relationship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3D7C17C-8D6B-48CD-AB23-5940C9E35F7D}">
      <dgm:prSet phldrT="[Text]"/>
      <dgm:spPr/>
      <dgm:t>
        <a:bodyPr/>
        <a:lstStyle/>
        <a:p>
          <a:r>
            <a:rPr lang="en-US" dirty="0" smtClean="0"/>
            <a:t>An </a:t>
          </a:r>
          <a:r>
            <a:rPr lang="en-US" b="1" dirty="0" smtClean="0"/>
            <a:t>intranet </a:t>
          </a:r>
          <a:r>
            <a:rPr lang="en-US" b="0" dirty="0" smtClean="0"/>
            <a:t>is an internal network that uses Internet technologies</a:t>
          </a:r>
          <a:endParaRPr lang="en-US" dirty="0"/>
        </a:p>
      </dgm:t>
    </dgm:pt>
    <dgm:pt modelId="{2AD74A4E-2577-40D1-A582-D98130EF4A43}" type="parTrans" cxnId="{6ACC663C-8E9E-4E1C-909E-32D8083AFA26}">
      <dgm:prSet/>
      <dgm:spPr/>
      <dgm:t>
        <a:bodyPr/>
        <a:lstStyle/>
        <a:p>
          <a:endParaRPr lang="en-US"/>
        </a:p>
      </dgm:t>
    </dgm:pt>
    <dgm:pt modelId="{FABAC0B4-1E50-4FED-9971-C925E91751C8}" type="sibTrans" cxnId="{6ACC663C-8E9E-4E1C-909E-32D8083AFA26}">
      <dgm:prSet/>
      <dgm:spPr/>
      <dgm:t>
        <a:bodyPr/>
        <a:lstStyle/>
        <a:p>
          <a:endParaRPr lang="en-US"/>
        </a:p>
      </dgm:t>
    </dgm:pt>
    <dgm:pt modelId="{676D7679-559D-4BCA-907D-27C0B948D33B}">
      <dgm:prSet phldrT="[Text]"/>
      <dgm:spPr/>
      <dgm:t>
        <a:bodyPr/>
        <a:lstStyle/>
        <a:p>
          <a:r>
            <a:rPr lang="en-US" dirty="0" smtClean="0"/>
            <a:t>An extranet allows customers or suppliers to access part of its intranet</a:t>
          </a:r>
          <a:endParaRPr lang="en-US" dirty="0"/>
        </a:p>
      </dgm:t>
    </dgm:pt>
    <dgm:pt modelId="{522B9D47-6AE1-405D-843E-D6FD63ED4D34}" type="parTrans" cxnId="{BBBFDB8F-74D5-41D7-9908-3225D8935516}">
      <dgm:prSet/>
      <dgm:spPr/>
      <dgm:t>
        <a:bodyPr/>
        <a:lstStyle/>
        <a:p>
          <a:endParaRPr lang="en-US"/>
        </a:p>
      </dgm:t>
    </dgm:pt>
    <dgm:pt modelId="{FC1735CA-63D6-4E52-B60F-CE774768B256}" type="sibTrans" cxnId="{BBBFDB8F-74D5-41D7-9908-3225D8935516}">
      <dgm:prSet/>
      <dgm:spPr/>
      <dgm:t>
        <a:bodyPr/>
        <a:lstStyle/>
        <a:p>
          <a:endParaRPr lang="en-US"/>
        </a:p>
      </dgm:t>
    </dgm:pt>
    <dgm:pt modelId="{943A4AA2-044A-4B87-855F-97139AF77842}" type="pres">
      <dgm:prSet presAssocID="{8CFDFED2-A7CF-4CF3-8BF9-FB128E5D0F6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F17C6EF-0AF9-4C33-9C9F-232B93E83D0E}" type="pres">
      <dgm:prSet presAssocID="{F3D7C17C-8D6B-48CD-AB23-5940C9E35F7D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56BD17-587D-462B-8EC8-0121AA1191B8}" type="pres">
      <dgm:prSet presAssocID="{676D7679-559D-4BCA-907D-27C0B948D33B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E47D49-D734-4464-A349-ECA97E8845D4}" type="presOf" srcId="{F3D7C17C-8D6B-48CD-AB23-5940C9E35F7D}" destId="{7F17C6EF-0AF9-4C33-9C9F-232B93E83D0E}" srcOrd="0" destOrd="0" presId="urn:microsoft.com/office/officeart/2005/8/layout/arrow1"/>
    <dgm:cxn modelId="{5EA79CC2-902B-4558-82A2-0099EAD61E83}" type="presOf" srcId="{8CFDFED2-A7CF-4CF3-8BF9-FB128E5D0F61}" destId="{943A4AA2-044A-4B87-855F-97139AF77842}" srcOrd="0" destOrd="0" presId="urn:microsoft.com/office/officeart/2005/8/layout/arrow1"/>
    <dgm:cxn modelId="{6ACC663C-8E9E-4E1C-909E-32D8083AFA26}" srcId="{8CFDFED2-A7CF-4CF3-8BF9-FB128E5D0F61}" destId="{F3D7C17C-8D6B-48CD-AB23-5940C9E35F7D}" srcOrd="0" destOrd="0" parTransId="{2AD74A4E-2577-40D1-A582-D98130EF4A43}" sibTransId="{FABAC0B4-1E50-4FED-9971-C925E91751C8}"/>
    <dgm:cxn modelId="{F352C1AF-A772-4173-AF18-1F828090A6A1}" type="presOf" srcId="{676D7679-559D-4BCA-907D-27C0B948D33B}" destId="{C656BD17-587D-462B-8EC8-0121AA1191B8}" srcOrd="0" destOrd="0" presId="urn:microsoft.com/office/officeart/2005/8/layout/arrow1"/>
    <dgm:cxn modelId="{BBBFDB8F-74D5-41D7-9908-3225D8935516}" srcId="{8CFDFED2-A7CF-4CF3-8BF9-FB128E5D0F61}" destId="{676D7679-559D-4BCA-907D-27C0B948D33B}" srcOrd="1" destOrd="0" parTransId="{522B9D47-6AE1-405D-843E-D6FD63ED4D34}" sibTransId="{FC1735CA-63D6-4E52-B60F-CE774768B256}"/>
    <dgm:cxn modelId="{E875262E-B88D-426E-A28C-20F1610769C2}" type="presParOf" srcId="{943A4AA2-044A-4B87-855F-97139AF77842}" destId="{7F17C6EF-0AF9-4C33-9C9F-232B93E83D0E}" srcOrd="0" destOrd="0" presId="urn:microsoft.com/office/officeart/2005/8/layout/arrow1"/>
    <dgm:cxn modelId="{8E63B887-6EE9-4A55-8C69-FDC52F9311BC}" type="presParOf" srcId="{943A4AA2-044A-4B87-855F-97139AF77842}" destId="{C656BD17-587D-462B-8EC8-0121AA1191B8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2C9430F-04D6-4D36-81FA-76BA233E1598}" type="doc">
      <dgm:prSet loTypeId="urn:microsoft.com/office/officeart/2005/8/layout/default#46" loCatId="list" qsTypeId="urn:microsoft.com/office/officeart/2005/8/quickstyle/3d2" qsCatId="3D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1874F76E-8317-4471-AE37-A2096E5E194E}">
      <dgm:prSet phldrT="[Text]"/>
      <dgm:spPr/>
      <dgm:t>
        <a:bodyPr/>
        <a:lstStyle/>
        <a:p>
          <a:r>
            <a:rPr lang="en-US" dirty="0" smtClean="0"/>
            <a:t>Ethernet</a:t>
          </a:r>
          <a:endParaRPr lang="en-US" dirty="0"/>
        </a:p>
      </dgm:t>
    </dgm:pt>
    <dgm:pt modelId="{09DA4D57-D2D9-47ED-88EC-1FFAC4282061}" type="parTrans" cxnId="{123BCA06-F61F-4B77-B815-17463EA73BFF}">
      <dgm:prSet/>
      <dgm:spPr/>
      <dgm:t>
        <a:bodyPr/>
        <a:lstStyle/>
        <a:p>
          <a:endParaRPr lang="en-US"/>
        </a:p>
      </dgm:t>
    </dgm:pt>
    <dgm:pt modelId="{DDB638F9-7556-4905-8DC5-71F5DECBF38E}" type="sibTrans" cxnId="{123BCA06-F61F-4B77-B815-17463EA73BFF}">
      <dgm:prSet/>
      <dgm:spPr/>
      <dgm:t>
        <a:bodyPr/>
        <a:lstStyle/>
        <a:p>
          <a:endParaRPr lang="en-US"/>
        </a:p>
      </dgm:t>
    </dgm:pt>
    <dgm:pt modelId="{16897897-0ACA-422B-9F66-B5320B2B992C}">
      <dgm:prSet phldrT="[Text]"/>
      <dgm:spPr/>
      <dgm:t>
        <a:bodyPr/>
        <a:lstStyle/>
        <a:p>
          <a:r>
            <a:rPr lang="en-US" dirty="0" smtClean="0"/>
            <a:t>Token ring</a:t>
          </a:r>
          <a:endParaRPr lang="en-US" dirty="0"/>
        </a:p>
      </dgm:t>
    </dgm:pt>
    <dgm:pt modelId="{BE787F6B-1BCA-49A5-8E0A-C65E185DE3A0}" type="parTrans" cxnId="{600EE68D-35C1-4248-B034-7E569A2FD64A}">
      <dgm:prSet/>
      <dgm:spPr/>
      <dgm:t>
        <a:bodyPr/>
        <a:lstStyle/>
        <a:p>
          <a:endParaRPr lang="en-US"/>
        </a:p>
      </dgm:t>
    </dgm:pt>
    <dgm:pt modelId="{0F48B31B-1794-41A9-91F1-F485E44FACD7}" type="sibTrans" cxnId="{600EE68D-35C1-4248-B034-7E569A2FD64A}">
      <dgm:prSet/>
      <dgm:spPr/>
      <dgm:t>
        <a:bodyPr/>
        <a:lstStyle/>
        <a:p>
          <a:endParaRPr lang="en-US"/>
        </a:p>
      </dgm:t>
    </dgm:pt>
    <dgm:pt modelId="{72130512-71FB-4B0B-9302-A42E86E2F191}">
      <dgm:prSet phldrT="[Text]"/>
      <dgm:spPr/>
      <dgm:t>
        <a:bodyPr/>
        <a:lstStyle/>
        <a:p>
          <a:r>
            <a:rPr lang="en-US" dirty="0" smtClean="0"/>
            <a:t>TCP/IP</a:t>
          </a:r>
          <a:endParaRPr lang="en-US" dirty="0"/>
        </a:p>
      </dgm:t>
    </dgm:pt>
    <dgm:pt modelId="{C9B9F327-6A71-41B2-B1AF-0934E7C03A06}" type="parTrans" cxnId="{1BCC0D21-2024-42DD-9AFC-C0CD1CB06072}">
      <dgm:prSet/>
      <dgm:spPr/>
      <dgm:t>
        <a:bodyPr/>
        <a:lstStyle/>
        <a:p>
          <a:endParaRPr lang="en-US"/>
        </a:p>
      </dgm:t>
    </dgm:pt>
    <dgm:pt modelId="{79B7D4BC-031A-4CB4-AF74-AD50224B2984}" type="sibTrans" cxnId="{1BCC0D21-2024-42DD-9AFC-C0CD1CB06072}">
      <dgm:prSet/>
      <dgm:spPr/>
      <dgm:t>
        <a:bodyPr/>
        <a:lstStyle/>
        <a:p>
          <a:endParaRPr lang="en-US"/>
        </a:p>
      </dgm:t>
    </dgm:pt>
    <dgm:pt modelId="{4205452E-54C6-4340-879B-F3099F310C07}">
      <dgm:prSet phldrT="[Text]"/>
      <dgm:spPr/>
      <dgm:t>
        <a:bodyPr/>
        <a:lstStyle/>
        <a:p>
          <a:r>
            <a:rPr lang="en-US" dirty="0" smtClean="0"/>
            <a:t>Wi-Fi</a:t>
          </a:r>
          <a:endParaRPr lang="en-US" dirty="0"/>
        </a:p>
      </dgm:t>
    </dgm:pt>
    <dgm:pt modelId="{0E29A795-4826-4132-A8AE-F5809429EE9F}" type="parTrans" cxnId="{ECB0BE2F-7316-499C-8338-66E08D1EC1C7}">
      <dgm:prSet/>
      <dgm:spPr/>
      <dgm:t>
        <a:bodyPr/>
        <a:lstStyle/>
        <a:p>
          <a:endParaRPr lang="en-US"/>
        </a:p>
      </dgm:t>
    </dgm:pt>
    <dgm:pt modelId="{B2362283-04AE-44AE-954C-53D1C737DF5E}" type="sibTrans" cxnId="{ECB0BE2F-7316-499C-8338-66E08D1EC1C7}">
      <dgm:prSet/>
      <dgm:spPr/>
      <dgm:t>
        <a:bodyPr/>
        <a:lstStyle/>
        <a:p>
          <a:endParaRPr lang="en-US"/>
        </a:p>
      </dgm:t>
    </dgm:pt>
    <dgm:pt modelId="{719AA5FA-A466-45F8-B195-38EC6BC15880}">
      <dgm:prSet phldrT="[Text]"/>
      <dgm:spPr/>
      <dgm:t>
        <a:bodyPr/>
        <a:lstStyle/>
        <a:p>
          <a:r>
            <a:rPr lang="en-US" dirty="0" smtClean="0"/>
            <a:t>Bluetooth</a:t>
          </a:r>
          <a:endParaRPr lang="en-US" dirty="0"/>
        </a:p>
      </dgm:t>
    </dgm:pt>
    <dgm:pt modelId="{06F58102-8B33-437F-BD28-650B6625E335}" type="parTrans" cxnId="{7F180A55-0966-4807-9745-1F287D858EB3}">
      <dgm:prSet/>
      <dgm:spPr/>
      <dgm:t>
        <a:bodyPr/>
        <a:lstStyle/>
        <a:p>
          <a:endParaRPr lang="en-US"/>
        </a:p>
      </dgm:t>
    </dgm:pt>
    <dgm:pt modelId="{D8747350-74E9-427E-9D20-71F13D62663E}" type="sibTrans" cxnId="{7F180A55-0966-4807-9745-1F287D858EB3}">
      <dgm:prSet/>
      <dgm:spPr/>
      <dgm:t>
        <a:bodyPr/>
        <a:lstStyle/>
        <a:p>
          <a:endParaRPr lang="en-US"/>
        </a:p>
      </dgm:t>
    </dgm:pt>
    <dgm:pt modelId="{C43F282D-BB16-4EF7-A6A2-A6633A90B930}">
      <dgm:prSet phldrT="[Text]"/>
      <dgm:spPr/>
      <dgm:t>
        <a:bodyPr/>
        <a:lstStyle/>
        <a:p>
          <a:r>
            <a:rPr lang="en-US" dirty="0" smtClean="0"/>
            <a:t>UWB</a:t>
          </a:r>
          <a:endParaRPr lang="en-US" dirty="0"/>
        </a:p>
      </dgm:t>
    </dgm:pt>
    <dgm:pt modelId="{8D63DA12-B819-47E6-8FEF-6D79A921DC10}" type="parTrans" cxnId="{D963A54F-793D-400B-8C7E-BB046BA057B1}">
      <dgm:prSet/>
      <dgm:spPr/>
      <dgm:t>
        <a:bodyPr/>
        <a:lstStyle/>
        <a:p>
          <a:endParaRPr lang="en-US"/>
        </a:p>
      </dgm:t>
    </dgm:pt>
    <dgm:pt modelId="{799FDF16-D05A-49A2-90DD-ADAFB3CFDBD9}" type="sibTrans" cxnId="{D963A54F-793D-400B-8C7E-BB046BA057B1}">
      <dgm:prSet/>
      <dgm:spPr/>
      <dgm:t>
        <a:bodyPr/>
        <a:lstStyle/>
        <a:p>
          <a:endParaRPr lang="en-US"/>
        </a:p>
      </dgm:t>
    </dgm:pt>
    <dgm:pt modelId="{5419FDE4-68E1-467B-B9D3-068C5C5D94DC}">
      <dgm:prSet phldrT="[Text]"/>
      <dgm:spPr/>
      <dgm:t>
        <a:bodyPr/>
        <a:lstStyle/>
        <a:p>
          <a:r>
            <a:rPr lang="en-US" dirty="0" smtClean="0"/>
            <a:t>IrDA</a:t>
          </a:r>
          <a:endParaRPr lang="en-US" dirty="0"/>
        </a:p>
      </dgm:t>
    </dgm:pt>
    <dgm:pt modelId="{B36FDAFE-2F98-4D60-88AE-49559DD85CA6}" type="parTrans" cxnId="{82AEE01A-45DF-43A2-8368-E517D86691AC}">
      <dgm:prSet/>
      <dgm:spPr/>
      <dgm:t>
        <a:bodyPr/>
        <a:lstStyle/>
        <a:p>
          <a:endParaRPr lang="en-US"/>
        </a:p>
      </dgm:t>
    </dgm:pt>
    <dgm:pt modelId="{47A64FAB-C908-4DA0-9AD7-1AD5DEDBC2B6}" type="sibTrans" cxnId="{82AEE01A-45DF-43A2-8368-E517D86691AC}">
      <dgm:prSet/>
      <dgm:spPr/>
      <dgm:t>
        <a:bodyPr/>
        <a:lstStyle/>
        <a:p>
          <a:endParaRPr lang="en-US"/>
        </a:p>
      </dgm:t>
    </dgm:pt>
    <dgm:pt modelId="{B64677E5-F64B-41C6-B362-1D433C04FA56}">
      <dgm:prSet phldrT="[Text]"/>
      <dgm:spPr/>
      <dgm:t>
        <a:bodyPr/>
        <a:lstStyle/>
        <a:p>
          <a:r>
            <a:rPr lang="en-US" dirty="0" smtClean="0"/>
            <a:t>RFID</a:t>
          </a:r>
          <a:endParaRPr lang="en-US" dirty="0"/>
        </a:p>
      </dgm:t>
    </dgm:pt>
    <dgm:pt modelId="{AAD3808A-8B97-40D7-9A11-5541DBE38CC5}" type="parTrans" cxnId="{D15C9773-D84C-421E-B92D-676C279542D8}">
      <dgm:prSet/>
      <dgm:spPr/>
      <dgm:t>
        <a:bodyPr/>
        <a:lstStyle/>
        <a:p>
          <a:endParaRPr lang="en-US"/>
        </a:p>
      </dgm:t>
    </dgm:pt>
    <dgm:pt modelId="{62F59573-29EF-4A98-AADA-4F5CBC956761}" type="sibTrans" cxnId="{D15C9773-D84C-421E-B92D-676C279542D8}">
      <dgm:prSet/>
      <dgm:spPr/>
      <dgm:t>
        <a:bodyPr/>
        <a:lstStyle/>
        <a:p>
          <a:endParaRPr lang="en-US"/>
        </a:p>
      </dgm:t>
    </dgm:pt>
    <dgm:pt modelId="{CA9C1543-CBAD-43E1-9FF4-AF5288D9323F}">
      <dgm:prSet phldrT="[Text]"/>
      <dgm:spPr/>
      <dgm:t>
        <a:bodyPr/>
        <a:lstStyle/>
        <a:p>
          <a:r>
            <a:rPr lang="en-US" dirty="0" err="1" smtClean="0"/>
            <a:t>WiMAX</a:t>
          </a:r>
          <a:endParaRPr lang="en-US" dirty="0"/>
        </a:p>
      </dgm:t>
    </dgm:pt>
    <dgm:pt modelId="{4F1FFB74-AFAD-4883-927B-C0EE05A72DFB}" type="parTrans" cxnId="{B2C8E937-A632-42C0-95A5-633797ED7490}">
      <dgm:prSet/>
      <dgm:spPr/>
      <dgm:t>
        <a:bodyPr/>
        <a:lstStyle/>
        <a:p>
          <a:endParaRPr lang="en-US"/>
        </a:p>
      </dgm:t>
    </dgm:pt>
    <dgm:pt modelId="{A5C8B97A-9AE5-47F5-9F5A-41BFB6F98E8C}" type="sibTrans" cxnId="{B2C8E937-A632-42C0-95A5-633797ED7490}">
      <dgm:prSet/>
      <dgm:spPr/>
      <dgm:t>
        <a:bodyPr/>
        <a:lstStyle/>
        <a:p>
          <a:endParaRPr lang="en-US"/>
        </a:p>
      </dgm:t>
    </dgm:pt>
    <dgm:pt modelId="{890B74CE-8479-4F06-96DA-B80032B468BC}">
      <dgm:prSet phldrT="[Text]"/>
      <dgm:spPr/>
      <dgm:t>
        <a:bodyPr/>
        <a:lstStyle/>
        <a:p>
          <a:r>
            <a:rPr lang="en-US" dirty="0" smtClean="0"/>
            <a:t>WAP</a:t>
          </a:r>
          <a:endParaRPr lang="en-US" dirty="0"/>
        </a:p>
      </dgm:t>
    </dgm:pt>
    <dgm:pt modelId="{DE1D04A4-340F-4077-AA25-919AB11714D9}" type="parTrans" cxnId="{3855B355-2F37-4D47-BF76-095ED8A39ACC}">
      <dgm:prSet/>
      <dgm:spPr/>
      <dgm:t>
        <a:bodyPr/>
        <a:lstStyle/>
        <a:p>
          <a:endParaRPr lang="en-US"/>
        </a:p>
      </dgm:t>
    </dgm:pt>
    <dgm:pt modelId="{84B12427-2317-4E76-8169-E93E4FF64987}" type="sibTrans" cxnId="{3855B355-2F37-4D47-BF76-095ED8A39ACC}">
      <dgm:prSet/>
      <dgm:spPr/>
      <dgm:t>
        <a:bodyPr/>
        <a:lstStyle/>
        <a:p>
          <a:endParaRPr lang="en-US"/>
        </a:p>
      </dgm:t>
    </dgm:pt>
    <dgm:pt modelId="{7D2A3571-70E2-4297-8B78-C1AE0B40E141}" type="pres">
      <dgm:prSet presAssocID="{62C9430F-04D6-4D36-81FA-76BA233E159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D97EAB-8E37-4053-9BE0-9E3FAD26B878}" type="pres">
      <dgm:prSet presAssocID="{1874F76E-8317-4471-AE37-A2096E5E194E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5D5E10-EA78-4EDC-BD0B-D39FE8FD2E69}" type="pres">
      <dgm:prSet presAssocID="{DDB638F9-7556-4905-8DC5-71F5DECBF38E}" presName="sibTrans" presStyleCnt="0"/>
      <dgm:spPr/>
    </dgm:pt>
    <dgm:pt modelId="{B7567EDE-19B0-4509-933B-71973FA2ECB4}" type="pres">
      <dgm:prSet presAssocID="{16897897-0ACA-422B-9F66-B5320B2B992C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1EEA4C-4FD8-45F4-A4A6-2FC21B84F7B2}" type="pres">
      <dgm:prSet presAssocID="{0F48B31B-1794-41A9-91F1-F485E44FACD7}" presName="sibTrans" presStyleCnt="0"/>
      <dgm:spPr/>
    </dgm:pt>
    <dgm:pt modelId="{9447B2E2-A35C-41B3-8501-3A1C21DC9B05}" type="pres">
      <dgm:prSet presAssocID="{72130512-71FB-4B0B-9302-A42E86E2F191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C55BD-46E1-4582-B79D-A1E2F282BFB9}" type="pres">
      <dgm:prSet presAssocID="{79B7D4BC-031A-4CB4-AF74-AD50224B2984}" presName="sibTrans" presStyleCnt="0"/>
      <dgm:spPr/>
    </dgm:pt>
    <dgm:pt modelId="{0A864D3B-780B-4EC3-9CB8-544EFF531BB5}" type="pres">
      <dgm:prSet presAssocID="{4205452E-54C6-4340-879B-F3099F310C07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D5BAD2-6228-4802-BE3D-D33DDC1985CA}" type="pres">
      <dgm:prSet presAssocID="{B2362283-04AE-44AE-954C-53D1C737DF5E}" presName="sibTrans" presStyleCnt="0"/>
      <dgm:spPr/>
    </dgm:pt>
    <dgm:pt modelId="{684C1824-9C04-4E9F-BBE9-CFF565CD4D99}" type="pres">
      <dgm:prSet presAssocID="{719AA5FA-A466-45F8-B195-38EC6BC15880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5D1794-0F2C-447B-8F46-7A95B5FAAFD8}" type="pres">
      <dgm:prSet presAssocID="{D8747350-74E9-427E-9D20-71F13D62663E}" presName="sibTrans" presStyleCnt="0"/>
      <dgm:spPr/>
    </dgm:pt>
    <dgm:pt modelId="{1083ACCF-FEA8-44FB-AC55-92DA547B6774}" type="pres">
      <dgm:prSet presAssocID="{C43F282D-BB16-4EF7-A6A2-A6633A90B930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485C41-3A9D-4AAF-95F8-57B62AAAA487}" type="pres">
      <dgm:prSet presAssocID="{799FDF16-D05A-49A2-90DD-ADAFB3CFDBD9}" presName="sibTrans" presStyleCnt="0"/>
      <dgm:spPr/>
    </dgm:pt>
    <dgm:pt modelId="{428752A3-586C-4F74-9A7A-B4B40FC6ED65}" type="pres">
      <dgm:prSet presAssocID="{5419FDE4-68E1-467B-B9D3-068C5C5D94DC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A35C7F-310E-4E83-8EFA-9A0E398995F1}" type="pres">
      <dgm:prSet presAssocID="{47A64FAB-C908-4DA0-9AD7-1AD5DEDBC2B6}" presName="sibTrans" presStyleCnt="0"/>
      <dgm:spPr/>
    </dgm:pt>
    <dgm:pt modelId="{F77DA675-CB14-4ED9-9384-DD9F3CFFA899}" type="pres">
      <dgm:prSet presAssocID="{B64677E5-F64B-41C6-B362-1D433C04FA56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F5F4FD-714D-465C-BBEE-AB366F6034D1}" type="pres">
      <dgm:prSet presAssocID="{62F59573-29EF-4A98-AADA-4F5CBC956761}" presName="sibTrans" presStyleCnt="0"/>
      <dgm:spPr/>
    </dgm:pt>
    <dgm:pt modelId="{6F47C1B6-0F61-4DD1-BA4C-50DE10886A7E}" type="pres">
      <dgm:prSet presAssocID="{CA9C1543-CBAD-43E1-9FF4-AF5288D9323F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8653B9-D2CB-4A13-87DD-5DB133621A32}" type="pres">
      <dgm:prSet presAssocID="{A5C8B97A-9AE5-47F5-9F5A-41BFB6F98E8C}" presName="sibTrans" presStyleCnt="0"/>
      <dgm:spPr/>
    </dgm:pt>
    <dgm:pt modelId="{8C8C063D-2E4E-4AFC-B44C-2166970B271D}" type="pres">
      <dgm:prSet presAssocID="{890B74CE-8479-4F06-96DA-B80032B468BC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63A54F-793D-400B-8C7E-BB046BA057B1}" srcId="{62C9430F-04D6-4D36-81FA-76BA233E1598}" destId="{C43F282D-BB16-4EF7-A6A2-A6633A90B930}" srcOrd="5" destOrd="0" parTransId="{8D63DA12-B819-47E6-8FEF-6D79A921DC10}" sibTransId="{799FDF16-D05A-49A2-90DD-ADAFB3CFDBD9}"/>
    <dgm:cxn modelId="{600EE68D-35C1-4248-B034-7E569A2FD64A}" srcId="{62C9430F-04D6-4D36-81FA-76BA233E1598}" destId="{16897897-0ACA-422B-9F66-B5320B2B992C}" srcOrd="1" destOrd="0" parTransId="{BE787F6B-1BCA-49A5-8E0A-C65E185DE3A0}" sibTransId="{0F48B31B-1794-41A9-91F1-F485E44FACD7}"/>
    <dgm:cxn modelId="{7F180A55-0966-4807-9745-1F287D858EB3}" srcId="{62C9430F-04D6-4D36-81FA-76BA233E1598}" destId="{719AA5FA-A466-45F8-B195-38EC6BC15880}" srcOrd="4" destOrd="0" parTransId="{06F58102-8B33-437F-BD28-650B6625E335}" sibTransId="{D8747350-74E9-427E-9D20-71F13D62663E}"/>
    <dgm:cxn modelId="{1BCC0D21-2024-42DD-9AFC-C0CD1CB06072}" srcId="{62C9430F-04D6-4D36-81FA-76BA233E1598}" destId="{72130512-71FB-4B0B-9302-A42E86E2F191}" srcOrd="2" destOrd="0" parTransId="{C9B9F327-6A71-41B2-B1AF-0934E7C03A06}" sibTransId="{79B7D4BC-031A-4CB4-AF74-AD50224B2984}"/>
    <dgm:cxn modelId="{278107F6-0E74-4623-A635-71382F080FA2}" type="presOf" srcId="{C43F282D-BB16-4EF7-A6A2-A6633A90B930}" destId="{1083ACCF-FEA8-44FB-AC55-92DA547B6774}" srcOrd="0" destOrd="0" presId="urn:microsoft.com/office/officeart/2005/8/layout/default#46"/>
    <dgm:cxn modelId="{86E8212C-32EC-4B04-AB8D-6A44132C60DD}" type="presOf" srcId="{5419FDE4-68E1-467B-B9D3-068C5C5D94DC}" destId="{428752A3-586C-4F74-9A7A-B4B40FC6ED65}" srcOrd="0" destOrd="0" presId="urn:microsoft.com/office/officeart/2005/8/layout/default#46"/>
    <dgm:cxn modelId="{3855B355-2F37-4D47-BF76-095ED8A39ACC}" srcId="{62C9430F-04D6-4D36-81FA-76BA233E1598}" destId="{890B74CE-8479-4F06-96DA-B80032B468BC}" srcOrd="9" destOrd="0" parTransId="{DE1D04A4-340F-4077-AA25-919AB11714D9}" sibTransId="{84B12427-2317-4E76-8169-E93E4FF64987}"/>
    <dgm:cxn modelId="{EE591282-647E-4AD5-B45D-DB3D258DA2DD}" type="presOf" srcId="{CA9C1543-CBAD-43E1-9FF4-AF5288D9323F}" destId="{6F47C1B6-0F61-4DD1-BA4C-50DE10886A7E}" srcOrd="0" destOrd="0" presId="urn:microsoft.com/office/officeart/2005/8/layout/default#46"/>
    <dgm:cxn modelId="{82AEE01A-45DF-43A2-8368-E517D86691AC}" srcId="{62C9430F-04D6-4D36-81FA-76BA233E1598}" destId="{5419FDE4-68E1-467B-B9D3-068C5C5D94DC}" srcOrd="6" destOrd="0" parTransId="{B36FDAFE-2F98-4D60-88AE-49559DD85CA6}" sibTransId="{47A64FAB-C908-4DA0-9AD7-1AD5DEDBC2B6}"/>
    <dgm:cxn modelId="{3A58062E-E920-4D8E-822B-4CE3BF5CB91D}" type="presOf" srcId="{1874F76E-8317-4471-AE37-A2096E5E194E}" destId="{A9D97EAB-8E37-4053-9BE0-9E3FAD26B878}" srcOrd="0" destOrd="0" presId="urn:microsoft.com/office/officeart/2005/8/layout/default#46"/>
    <dgm:cxn modelId="{1BD7B825-A782-4BCE-8313-D4C2BDE83151}" type="presOf" srcId="{16897897-0ACA-422B-9F66-B5320B2B992C}" destId="{B7567EDE-19B0-4509-933B-71973FA2ECB4}" srcOrd="0" destOrd="0" presId="urn:microsoft.com/office/officeart/2005/8/layout/default#46"/>
    <dgm:cxn modelId="{D15C9773-D84C-421E-B92D-676C279542D8}" srcId="{62C9430F-04D6-4D36-81FA-76BA233E1598}" destId="{B64677E5-F64B-41C6-B362-1D433C04FA56}" srcOrd="7" destOrd="0" parTransId="{AAD3808A-8B97-40D7-9A11-5541DBE38CC5}" sibTransId="{62F59573-29EF-4A98-AADA-4F5CBC956761}"/>
    <dgm:cxn modelId="{8D638BA4-E785-454E-ADB5-1F3913F89D46}" type="presOf" srcId="{72130512-71FB-4B0B-9302-A42E86E2F191}" destId="{9447B2E2-A35C-41B3-8501-3A1C21DC9B05}" srcOrd="0" destOrd="0" presId="urn:microsoft.com/office/officeart/2005/8/layout/default#46"/>
    <dgm:cxn modelId="{72731903-4EF3-4842-BF89-1FC5B9047727}" type="presOf" srcId="{890B74CE-8479-4F06-96DA-B80032B468BC}" destId="{8C8C063D-2E4E-4AFC-B44C-2166970B271D}" srcOrd="0" destOrd="0" presId="urn:microsoft.com/office/officeart/2005/8/layout/default#46"/>
    <dgm:cxn modelId="{2C39AC12-1665-4108-B154-29B269FAEF6B}" type="presOf" srcId="{62C9430F-04D6-4D36-81FA-76BA233E1598}" destId="{7D2A3571-70E2-4297-8B78-C1AE0B40E141}" srcOrd="0" destOrd="0" presId="urn:microsoft.com/office/officeart/2005/8/layout/default#46"/>
    <dgm:cxn modelId="{3B6250B6-6DA2-4D37-AD7C-377A74659BD7}" type="presOf" srcId="{719AA5FA-A466-45F8-B195-38EC6BC15880}" destId="{684C1824-9C04-4E9F-BBE9-CFF565CD4D99}" srcOrd="0" destOrd="0" presId="urn:microsoft.com/office/officeart/2005/8/layout/default#46"/>
    <dgm:cxn modelId="{ECB0BE2F-7316-499C-8338-66E08D1EC1C7}" srcId="{62C9430F-04D6-4D36-81FA-76BA233E1598}" destId="{4205452E-54C6-4340-879B-F3099F310C07}" srcOrd="3" destOrd="0" parTransId="{0E29A795-4826-4132-A8AE-F5809429EE9F}" sibTransId="{B2362283-04AE-44AE-954C-53D1C737DF5E}"/>
    <dgm:cxn modelId="{DC672173-A465-4BC2-B6F6-FDCA288C90E4}" type="presOf" srcId="{B64677E5-F64B-41C6-B362-1D433C04FA56}" destId="{F77DA675-CB14-4ED9-9384-DD9F3CFFA899}" srcOrd="0" destOrd="0" presId="urn:microsoft.com/office/officeart/2005/8/layout/default#46"/>
    <dgm:cxn modelId="{DD4F0ADB-AD49-4574-87C9-E898716C60E0}" type="presOf" srcId="{4205452E-54C6-4340-879B-F3099F310C07}" destId="{0A864D3B-780B-4EC3-9CB8-544EFF531BB5}" srcOrd="0" destOrd="0" presId="urn:microsoft.com/office/officeart/2005/8/layout/default#46"/>
    <dgm:cxn modelId="{123BCA06-F61F-4B77-B815-17463EA73BFF}" srcId="{62C9430F-04D6-4D36-81FA-76BA233E1598}" destId="{1874F76E-8317-4471-AE37-A2096E5E194E}" srcOrd="0" destOrd="0" parTransId="{09DA4D57-D2D9-47ED-88EC-1FFAC4282061}" sibTransId="{DDB638F9-7556-4905-8DC5-71F5DECBF38E}"/>
    <dgm:cxn modelId="{B2C8E937-A632-42C0-95A5-633797ED7490}" srcId="{62C9430F-04D6-4D36-81FA-76BA233E1598}" destId="{CA9C1543-CBAD-43E1-9FF4-AF5288D9323F}" srcOrd="8" destOrd="0" parTransId="{4F1FFB74-AFAD-4883-927B-C0EE05A72DFB}" sibTransId="{A5C8B97A-9AE5-47F5-9F5A-41BFB6F98E8C}"/>
    <dgm:cxn modelId="{3AF1A542-2FF6-4A0D-802D-A9CD22CA9B92}" type="presParOf" srcId="{7D2A3571-70E2-4297-8B78-C1AE0B40E141}" destId="{A9D97EAB-8E37-4053-9BE0-9E3FAD26B878}" srcOrd="0" destOrd="0" presId="urn:microsoft.com/office/officeart/2005/8/layout/default#46"/>
    <dgm:cxn modelId="{F3BD59A5-5D39-4BF8-A737-6F94C8960D44}" type="presParOf" srcId="{7D2A3571-70E2-4297-8B78-C1AE0B40E141}" destId="{975D5E10-EA78-4EDC-BD0B-D39FE8FD2E69}" srcOrd="1" destOrd="0" presId="urn:microsoft.com/office/officeart/2005/8/layout/default#46"/>
    <dgm:cxn modelId="{F73E4AEE-4796-45D3-BA01-4E9C95FC63CE}" type="presParOf" srcId="{7D2A3571-70E2-4297-8B78-C1AE0B40E141}" destId="{B7567EDE-19B0-4509-933B-71973FA2ECB4}" srcOrd="2" destOrd="0" presId="urn:microsoft.com/office/officeart/2005/8/layout/default#46"/>
    <dgm:cxn modelId="{CD811FEC-D7CC-4B82-862E-3D3CE59229F0}" type="presParOf" srcId="{7D2A3571-70E2-4297-8B78-C1AE0B40E141}" destId="{7A1EEA4C-4FD8-45F4-A4A6-2FC21B84F7B2}" srcOrd="3" destOrd="0" presId="urn:microsoft.com/office/officeart/2005/8/layout/default#46"/>
    <dgm:cxn modelId="{EBD6E792-037D-437F-A4D1-0011FF510A7D}" type="presParOf" srcId="{7D2A3571-70E2-4297-8B78-C1AE0B40E141}" destId="{9447B2E2-A35C-41B3-8501-3A1C21DC9B05}" srcOrd="4" destOrd="0" presId="urn:microsoft.com/office/officeart/2005/8/layout/default#46"/>
    <dgm:cxn modelId="{89B36A06-76DD-4758-9FB5-0339A558538F}" type="presParOf" srcId="{7D2A3571-70E2-4297-8B78-C1AE0B40E141}" destId="{050C55BD-46E1-4582-B79D-A1E2F282BFB9}" srcOrd="5" destOrd="0" presId="urn:microsoft.com/office/officeart/2005/8/layout/default#46"/>
    <dgm:cxn modelId="{F98B6CA0-4F1B-4107-8F2F-C7937098C01E}" type="presParOf" srcId="{7D2A3571-70E2-4297-8B78-C1AE0B40E141}" destId="{0A864D3B-780B-4EC3-9CB8-544EFF531BB5}" srcOrd="6" destOrd="0" presId="urn:microsoft.com/office/officeart/2005/8/layout/default#46"/>
    <dgm:cxn modelId="{4013C5D2-D1D1-4192-A50F-EB498F342888}" type="presParOf" srcId="{7D2A3571-70E2-4297-8B78-C1AE0B40E141}" destId="{61D5BAD2-6228-4802-BE3D-D33DDC1985CA}" srcOrd="7" destOrd="0" presId="urn:microsoft.com/office/officeart/2005/8/layout/default#46"/>
    <dgm:cxn modelId="{8CF4B8D3-A8AB-40DC-8070-97514CEB0A7C}" type="presParOf" srcId="{7D2A3571-70E2-4297-8B78-C1AE0B40E141}" destId="{684C1824-9C04-4E9F-BBE9-CFF565CD4D99}" srcOrd="8" destOrd="0" presId="urn:microsoft.com/office/officeart/2005/8/layout/default#46"/>
    <dgm:cxn modelId="{A581BB95-0311-473A-8441-36C63376047D}" type="presParOf" srcId="{7D2A3571-70E2-4297-8B78-C1AE0B40E141}" destId="{945D1794-0F2C-447B-8F46-7A95B5FAAFD8}" srcOrd="9" destOrd="0" presId="urn:microsoft.com/office/officeart/2005/8/layout/default#46"/>
    <dgm:cxn modelId="{4CDA16EB-B1B8-436A-9EB5-E95877B1C033}" type="presParOf" srcId="{7D2A3571-70E2-4297-8B78-C1AE0B40E141}" destId="{1083ACCF-FEA8-44FB-AC55-92DA547B6774}" srcOrd="10" destOrd="0" presId="urn:microsoft.com/office/officeart/2005/8/layout/default#46"/>
    <dgm:cxn modelId="{6B2CCCC8-59F9-4BA8-A772-2693895B3FB4}" type="presParOf" srcId="{7D2A3571-70E2-4297-8B78-C1AE0B40E141}" destId="{7C485C41-3A9D-4AAF-95F8-57B62AAAA487}" srcOrd="11" destOrd="0" presId="urn:microsoft.com/office/officeart/2005/8/layout/default#46"/>
    <dgm:cxn modelId="{D1A6BB4E-C340-4ADD-9F6B-FA0127CDE324}" type="presParOf" srcId="{7D2A3571-70E2-4297-8B78-C1AE0B40E141}" destId="{428752A3-586C-4F74-9A7A-B4B40FC6ED65}" srcOrd="12" destOrd="0" presId="urn:microsoft.com/office/officeart/2005/8/layout/default#46"/>
    <dgm:cxn modelId="{06F363D0-44FB-4FC3-8BA9-256D62A16A08}" type="presParOf" srcId="{7D2A3571-70E2-4297-8B78-C1AE0B40E141}" destId="{2EA35C7F-310E-4E83-8EFA-9A0E398995F1}" srcOrd="13" destOrd="0" presId="urn:microsoft.com/office/officeart/2005/8/layout/default#46"/>
    <dgm:cxn modelId="{993E0212-510E-4BE1-8841-28DD2A8ABD2F}" type="presParOf" srcId="{7D2A3571-70E2-4297-8B78-C1AE0B40E141}" destId="{F77DA675-CB14-4ED9-9384-DD9F3CFFA899}" srcOrd="14" destOrd="0" presId="urn:microsoft.com/office/officeart/2005/8/layout/default#46"/>
    <dgm:cxn modelId="{78D0AA7B-1300-4FF7-95FD-6D0EEAABAB63}" type="presParOf" srcId="{7D2A3571-70E2-4297-8B78-C1AE0B40E141}" destId="{3EF5F4FD-714D-465C-BBEE-AB366F6034D1}" srcOrd="15" destOrd="0" presId="urn:microsoft.com/office/officeart/2005/8/layout/default#46"/>
    <dgm:cxn modelId="{BFF9D98E-172A-4077-BECF-C62265C4FE46}" type="presParOf" srcId="{7D2A3571-70E2-4297-8B78-C1AE0B40E141}" destId="{6F47C1B6-0F61-4DD1-BA4C-50DE10886A7E}" srcOrd="16" destOrd="0" presId="urn:microsoft.com/office/officeart/2005/8/layout/default#46"/>
    <dgm:cxn modelId="{785A63C9-A547-471B-88E7-486F3201B98B}" type="presParOf" srcId="{7D2A3571-70E2-4297-8B78-C1AE0B40E141}" destId="{0B8653B9-D2CB-4A13-87DD-5DB133621A32}" srcOrd="17" destOrd="0" presId="urn:microsoft.com/office/officeart/2005/8/layout/default#46"/>
    <dgm:cxn modelId="{65BB49BA-7AD1-4CE0-8E5D-91B36C2194B5}" type="presParOf" srcId="{7D2A3571-70E2-4297-8B78-C1AE0B40E141}" destId="{8C8C063D-2E4E-4AFC-B44C-2166970B271D}" srcOrd="18" destOrd="0" presId="urn:microsoft.com/office/officeart/2005/8/layout/default#4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21A4AC5-F70A-47E9-B508-1F43A68A643F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0C289E35-E95F-4AC9-BE1E-F5D745B6E117}">
      <dgm:prSet phldrT="[Text]"/>
      <dgm:spPr/>
      <dgm:t>
        <a:bodyPr/>
        <a:lstStyle/>
        <a:p>
          <a:r>
            <a:rPr lang="en-US" b="1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Ethernet</a:t>
          </a:r>
          <a:r>
            <a:rPr lang="en-US" b="0" dirty="0" smtClean="0"/>
            <a:t> is a network standard that specifies no computer controls when data can be transmitted</a:t>
          </a:r>
          <a:endParaRPr lang="en-US" b="1" dirty="0"/>
        </a:p>
      </dgm:t>
    </dgm:pt>
    <dgm:pt modelId="{50B945C5-4883-4969-9B3E-AE89754E7638}" type="parTrans" cxnId="{78F646AD-923C-4815-9EEC-390CB433FB74}">
      <dgm:prSet/>
      <dgm:spPr/>
      <dgm:t>
        <a:bodyPr/>
        <a:lstStyle/>
        <a:p>
          <a:endParaRPr lang="en-US"/>
        </a:p>
      </dgm:t>
    </dgm:pt>
    <dgm:pt modelId="{8D1FBE19-43F1-4798-9729-2192AB51C818}" type="sibTrans" cxnId="{78F646AD-923C-4815-9EEC-390CB433FB74}">
      <dgm:prSet/>
      <dgm:spPr/>
      <dgm:t>
        <a:bodyPr/>
        <a:lstStyle/>
        <a:p>
          <a:endParaRPr lang="en-US"/>
        </a:p>
      </dgm:t>
    </dgm:pt>
    <dgm:pt modelId="{305FB2A0-0F1D-44FB-B7E7-05E0352537A8}">
      <dgm:prSet phldrT="[Text]"/>
      <dgm:spPr/>
      <dgm:t>
        <a:bodyPr/>
        <a:lstStyle/>
        <a:p>
          <a:r>
            <a:rPr lang="en-US" b="0" dirty="0" smtClean="0"/>
            <a:t>The </a:t>
          </a:r>
          <a:r>
            <a:rPr lang="en-US" b="1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token ring</a:t>
          </a:r>
          <a:r>
            <a:rPr lang="en-US" b="0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 </a:t>
          </a:r>
          <a:r>
            <a:rPr lang="en-US" b="0" dirty="0" smtClean="0"/>
            <a:t>standard specifies that computers and devices on the network share or pass a special signal (token)</a:t>
          </a:r>
        </a:p>
      </dgm:t>
    </dgm:pt>
    <dgm:pt modelId="{36C6F27A-4678-4FDE-8DDA-943D08EC93EA}" type="parTrans" cxnId="{BAC4B154-1FE9-432E-88D6-6F9B92BB64C0}">
      <dgm:prSet/>
      <dgm:spPr/>
      <dgm:t>
        <a:bodyPr/>
        <a:lstStyle/>
        <a:p>
          <a:endParaRPr lang="en-US"/>
        </a:p>
      </dgm:t>
    </dgm:pt>
    <dgm:pt modelId="{E61AD069-24D6-411F-918C-2E3DC12A24D5}" type="sibTrans" cxnId="{BAC4B154-1FE9-432E-88D6-6F9B92BB64C0}">
      <dgm:prSet/>
      <dgm:spPr/>
      <dgm:t>
        <a:bodyPr/>
        <a:lstStyle/>
        <a:p>
          <a:endParaRPr lang="en-US"/>
        </a:p>
      </dgm:t>
    </dgm:pt>
    <dgm:pt modelId="{D48CA669-DB9C-4A19-9A62-096B456A1CE2}">
      <dgm:prSet phldrT="[Text]"/>
      <dgm:spPr/>
      <dgm:t>
        <a:bodyPr/>
        <a:lstStyle/>
        <a:p>
          <a:r>
            <a:rPr lang="en-US" b="1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TCP/IP</a:t>
          </a:r>
          <a:r>
            <a:rPr lang="en-US" b="0" dirty="0" smtClean="0"/>
            <a:t> is a network standard that defines how messages are routed from one end of a network to another</a:t>
          </a:r>
          <a:endParaRPr lang="en-US" b="1" dirty="0" smtClean="0"/>
        </a:p>
      </dgm:t>
    </dgm:pt>
    <dgm:pt modelId="{EAB9582E-E9B8-4B12-850E-892DF30BF247}" type="parTrans" cxnId="{AEC46322-CB44-4824-9501-5AF36BA897B0}">
      <dgm:prSet/>
      <dgm:spPr/>
      <dgm:t>
        <a:bodyPr/>
        <a:lstStyle/>
        <a:p>
          <a:endParaRPr lang="en-US"/>
        </a:p>
      </dgm:t>
    </dgm:pt>
    <dgm:pt modelId="{11182544-E5BE-40BE-BF32-293E92E072F9}" type="sibTrans" cxnId="{AEC46322-CB44-4824-9501-5AF36BA897B0}">
      <dgm:prSet/>
      <dgm:spPr/>
      <dgm:t>
        <a:bodyPr/>
        <a:lstStyle/>
        <a:p>
          <a:endParaRPr lang="en-US"/>
        </a:p>
      </dgm:t>
    </dgm:pt>
    <dgm:pt modelId="{A695A48A-E01A-4913-B722-F618D16E7E88}" type="pres">
      <dgm:prSet presAssocID="{E21A4AC5-F70A-47E9-B508-1F43A68A643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613B54-6218-487D-8CCF-C42B69333215}" type="pres">
      <dgm:prSet presAssocID="{0C289E35-E95F-4AC9-BE1E-F5D745B6E11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0DD44B-A20D-4FA7-8DDD-29FFA66B35F5}" type="pres">
      <dgm:prSet presAssocID="{8D1FBE19-43F1-4798-9729-2192AB51C818}" presName="spacer" presStyleCnt="0"/>
      <dgm:spPr/>
    </dgm:pt>
    <dgm:pt modelId="{461842BB-DB60-4263-93C8-9D9B9B5ECFAA}" type="pres">
      <dgm:prSet presAssocID="{305FB2A0-0F1D-44FB-B7E7-05E0352537A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C1D798-53B5-45AF-BB6E-BBCF29BE85D0}" type="pres">
      <dgm:prSet presAssocID="{E61AD069-24D6-411F-918C-2E3DC12A24D5}" presName="spacer" presStyleCnt="0"/>
      <dgm:spPr/>
    </dgm:pt>
    <dgm:pt modelId="{52AC7EE7-D051-44C7-8900-80CE4670C2AA}" type="pres">
      <dgm:prSet presAssocID="{D48CA669-DB9C-4A19-9A62-096B456A1CE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C46322-CB44-4824-9501-5AF36BA897B0}" srcId="{E21A4AC5-F70A-47E9-B508-1F43A68A643F}" destId="{D48CA669-DB9C-4A19-9A62-096B456A1CE2}" srcOrd="2" destOrd="0" parTransId="{EAB9582E-E9B8-4B12-850E-892DF30BF247}" sibTransId="{11182544-E5BE-40BE-BF32-293E92E072F9}"/>
    <dgm:cxn modelId="{BD78464A-95C0-43FF-8BA4-326FA2EBA310}" type="presOf" srcId="{E21A4AC5-F70A-47E9-B508-1F43A68A643F}" destId="{A695A48A-E01A-4913-B722-F618D16E7E88}" srcOrd="0" destOrd="0" presId="urn:microsoft.com/office/officeart/2005/8/layout/vList2"/>
    <dgm:cxn modelId="{4BCBA03F-26CF-4842-836D-089D0D2439F7}" type="presOf" srcId="{0C289E35-E95F-4AC9-BE1E-F5D745B6E117}" destId="{E1613B54-6218-487D-8CCF-C42B69333215}" srcOrd="0" destOrd="0" presId="urn:microsoft.com/office/officeart/2005/8/layout/vList2"/>
    <dgm:cxn modelId="{2CF9E450-3BF6-4F0E-A183-1BBEF54AE427}" type="presOf" srcId="{D48CA669-DB9C-4A19-9A62-096B456A1CE2}" destId="{52AC7EE7-D051-44C7-8900-80CE4670C2AA}" srcOrd="0" destOrd="0" presId="urn:microsoft.com/office/officeart/2005/8/layout/vList2"/>
    <dgm:cxn modelId="{BAC4B154-1FE9-432E-88D6-6F9B92BB64C0}" srcId="{E21A4AC5-F70A-47E9-B508-1F43A68A643F}" destId="{305FB2A0-0F1D-44FB-B7E7-05E0352537A8}" srcOrd="1" destOrd="0" parTransId="{36C6F27A-4678-4FDE-8DDA-943D08EC93EA}" sibTransId="{E61AD069-24D6-411F-918C-2E3DC12A24D5}"/>
    <dgm:cxn modelId="{78F646AD-923C-4815-9EEC-390CB433FB74}" srcId="{E21A4AC5-F70A-47E9-B508-1F43A68A643F}" destId="{0C289E35-E95F-4AC9-BE1E-F5D745B6E117}" srcOrd="0" destOrd="0" parTransId="{50B945C5-4883-4969-9B3E-AE89754E7638}" sibTransId="{8D1FBE19-43F1-4798-9729-2192AB51C818}"/>
    <dgm:cxn modelId="{75D12F01-BB05-4FE3-BC5A-FD2443AC6B55}" type="presOf" srcId="{305FB2A0-0F1D-44FB-B7E7-05E0352537A8}" destId="{461842BB-DB60-4263-93C8-9D9B9B5ECFAA}" srcOrd="0" destOrd="0" presId="urn:microsoft.com/office/officeart/2005/8/layout/vList2"/>
    <dgm:cxn modelId="{9294B4B5-35E5-43F5-9C79-D2458B37C110}" type="presParOf" srcId="{A695A48A-E01A-4913-B722-F618D16E7E88}" destId="{E1613B54-6218-487D-8CCF-C42B69333215}" srcOrd="0" destOrd="0" presId="urn:microsoft.com/office/officeart/2005/8/layout/vList2"/>
    <dgm:cxn modelId="{06768C40-B039-486D-BD44-BC91B2CA2BB5}" type="presParOf" srcId="{A695A48A-E01A-4913-B722-F618D16E7E88}" destId="{590DD44B-A20D-4FA7-8DDD-29FFA66B35F5}" srcOrd="1" destOrd="0" presId="urn:microsoft.com/office/officeart/2005/8/layout/vList2"/>
    <dgm:cxn modelId="{9208EFEE-46F0-45C1-87EA-C6E96BABAAE9}" type="presParOf" srcId="{A695A48A-E01A-4913-B722-F618D16E7E88}" destId="{461842BB-DB60-4263-93C8-9D9B9B5ECFAA}" srcOrd="2" destOrd="0" presId="urn:microsoft.com/office/officeart/2005/8/layout/vList2"/>
    <dgm:cxn modelId="{F1B04437-53D7-4A1B-888E-A1B08EEED855}" type="presParOf" srcId="{A695A48A-E01A-4913-B722-F618D16E7E88}" destId="{AEC1D798-53B5-45AF-BB6E-BBCF29BE85D0}" srcOrd="3" destOrd="0" presId="urn:microsoft.com/office/officeart/2005/8/layout/vList2"/>
    <dgm:cxn modelId="{3E546D12-8104-4592-8CDB-079845A563DC}" type="presParOf" srcId="{A695A48A-E01A-4913-B722-F618D16E7E88}" destId="{52AC7EE7-D051-44C7-8900-80CE4670C2A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7282868-63F1-4FD3-803F-B0DFE345796D}" type="doc">
      <dgm:prSet loTypeId="urn:microsoft.com/office/officeart/2005/8/layout/hList1" loCatId="list" qsTypeId="urn:microsoft.com/office/officeart/2005/8/quickstyle/simple5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563BFBB3-84B6-493C-AE10-ABB059F5C749}">
      <dgm:prSet/>
      <dgm:spPr/>
      <dgm:t>
        <a:bodyPr/>
        <a:lstStyle/>
        <a:p>
          <a:r>
            <a:rPr lang="en-US" b="1" dirty="0" err="1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WiMAX</a:t>
          </a:r>
          <a:r>
            <a:rPr lang="en-US" b="0" dirty="0" smtClean="0"/>
            <a:t> (802.16)</a:t>
          </a:r>
          <a:endParaRPr lang="en-US" b="1" dirty="0"/>
        </a:p>
      </dgm:t>
    </dgm:pt>
    <dgm:pt modelId="{9DFB346E-376B-4E33-A3E6-7CCDF72092EC}" type="parTrans" cxnId="{FB1701F7-C0D4-4DC0-9647-B234D41D0EEB}">
      <dgm:prSet/>
      <dgm:spPr/>
      <dgm:t>
        <a:bodyPr/>
        <a:lstStyle/>
        <a:p>
          <a:endParaRPr lang="en-US"/>
        </a:p>
      </dgm:t>
    </dgm:pt>
    <dgm:pt modelId="{066758F6-DD5A-4F8F-84A1-A33F7A73E00F}" type="sibTrans" cxnId="{FB1701F7-C0D4-4DC0-9647-B234D41D0EEB}">
      <dgm:prSet/>
      <dgm:spPr/>
      <dgm:t>
        <a:bodyPr/>
        <a:lstStyle/>
        <a:p>
          <a:endParaRPr lang="en-US"/>
        </a:p>
      </dgm:t>
    </dgm:pt>
    <dgm:pt modelId="{FF04B7E3-6AE9-4889-AA30-46ACF2286F8E}">
      <dgm:prSet/>
      <dgm:spPr/>
      <dgm:t>
        <a:bodyPr/>
        <a:lstStyle/>
        <a:p>
          <a:r>
            <a:rPr lang="en-US" b="0" dirty="0" smtClean="0"/>
            <a:t>Developed by IEEE</a:t>
          </a:r>
          <a:endParaRPr lang="en-US" b="0" dirty="0"/>
        </a:p>
      </dgm:t>
    </dgm:pt>
    <dgm:pt modelId="{6AD40224-BFA7-4750-B539-D8890B4A4B5D}" type="parTrans" cxnId="{3429580B-117E-481F-A14F-F038ACEDBB05}">
      <dgm:prSet/>
      <dgm:spPr/>
      <dgm:t>
        <a:bodyPr/>
        <a:lstStyle/>
        <a:p>
          <a:endParaRPr lang="en-US"/>
        </a:p>
      </dgm:t>
    </dgm:pt>
    <dgm:pt modelId="{47C131F3-1091-430C-853E-A6BCDBD2F69B}" type="sibTrans" cxnId="{3429580B-117E-481F-A14F-F038ACEDBB05}">
      <dgm:prSet/>
      <dgm:spPr/>
      <dgm:t>
        <a:bodyPr/>
        <a:lstStyle/>
        <a:p>
          <a:endParaRPr lang="en-US"/>
        </a:p>
      </dgm:t>
    </dgm:pt>
    <dgm:pt modelId="{53699613-FB05-4D07-A83F-50D8862C43BE}">
      <dgm:prSet/>
      <dgm:spPr/>
      <dgm:t>
        <a:bodyPr/>
        <a:lstStyle/>
        <a:p>
          <a:r>
            <a:rPr lang="en-US" b="0" dirty="0" smtClean="0"/>
            <a:t>Towers can cover a 30-mile radius</a:t>
          </a:r>
          <a:endParaRPr lang="en-US" b="0" dirty="0"/>
        </a:p>
      </dgm:t>
    </dgm:pt>
    <dgm:pt modelId="{8E30B91A-7DD7-4590-A5E3-9D34DC3D7138}" type="parTrans" cxnId="{8CAF2868-CAFA-41BC-8DB7-AD095CB3C9C4}">
      <dgm:prSet/>
      <dgm:spPr/>
      <dgm:t>
        <a:bodyPr/>
        <a:lstStyle/>
        <a:p>
          <a:endParaRPr lang="en-US"/>
        </a:p>
      </dgm:t>
    </dgm:pt>
    <dgm:pt modelId="{70E6D2D4-1955-4D34-BE9C-02CE8AE6EC68}" type="sibTrans" cxnId="{8CAF2868-CAFA-41BC-8DB7-AD095CB3C9C4}">
      <dgm:prSet/>
      <dgm:spPr/>
      <dgm:t>
        <a:bodyPr/>
        <a:lstStyle/>
        <a:p>
          <a:endParaRPr lang="en-US"/>
        </a:p>
      </dgm:t>
    </dgm:pt>
    <dgm:pt modelId="{7C4E90D0-1202-4FC0-A5A6-E8859517BBDA}">
      <dgm:prSet/>
      <dgm:spPr/>
      <dgm:t>
        <a:bodyPr/>
        <a:lstStyle/>
        <a:p>
          <a:r>
            <a:rPr lang="en-US" b="0" dirty="0" smtClean="0"/>
            <a:t>Two types are fixed wireless and mobile wireless</a:t>
          </a:r>
          <a:endParaRPr lang="en-US" b="0" dirty="0"/>
        </a:p>
      </dgm:t>
    </dgm:pt>
    <dgm:pt modelId="{50987A72-3192-46B3-A10F-7188DA10DD85}" type="parTrans" cxnId="{1AA83030-84E4-4C2A-8123-E53EB1B02A23}">
      <dgm:prSet/>
      <dgm:spPr/>
      <dgm:t>
        <a:bodyPr/>
        <a:lstStyle/>
        <a:p>
          <a:endParaRPr lang="en-US"/>
        </a:p>
      </dgm:t>
    </dgm:pt>
    <dgm:pt modelId="{BD5058AA-68CE-4E86-962D-C8E08ABB61E4}" type="sibTrans" cxnId="{1AA83030-84E4-4C2A-8123-E53EB1B02A23}">
      <dgm:prSet/>
      <dgm:spPr/>
      <dgm:t>
        <a:bodyPr/>
        <a:lstStyle/>
        <a:p>
          <a:endParaRPr lang="en-US"/>
        </a:p>
      </dgm:t>
    </dgm:pt>
    <dgm:pt modelId="{E07D2E0A-7774-4A72-90CD-BE69FE280FC7}">
      <dgm:prSet/>
      <dgm:spPr/>
      <dgm:t>
        <a:bodyPr/>
        <a:lstStyle/>
        <a:p>
          <a:r>
            <a:rPr lang="en-US" b="0" dirty="0" smtClean="0"/>
            <a:t>Provides wireless broadband Internet access</a:t>
          </a:r>
          <a:endParaRPr lang="en-US" b="0" dirty="0"/>
        </a:p>
      </dgm:t>
    </dgm:pt>
    <dgm:pt modelId="{132D5139-5052-4115-B779-B14B28A43AAA}" type="parTrans" cxnId="{CB7DF733-BF8A-4938-A04D-6E25077627A5}">
      <dgm:prSet/>
      <dgm:spPr/>
      <dgm:t>
        <a:bodyPr/>
        <a:lstStyle/>
        <a:p>
          <a:endParaRPr lang="en-US"/>
        </a:p>
      </dgm:t>
    </dgm:pt>
    <dgm:pt modelId="{76D891BC-8B83-4E35-9D0E-7B2B24AB7989}" type="sibTrans" cxnId="{CB7DF733-BF8A-4938-A04D-6E25077627A5}">
      <dgm:prSet/>
      <dgm:spPr/>
      <dgm:t>
        <a:bodyPr/>
        <a:lstStyle/>
        <a:p>
          <a:endParaRPr lang="en-US"/>
        </a:p>
      </dgm:t>
    </dgm:pt>
    <dgm:pt modelId="{90AEBE7E-AC08-4331-86E2-B15CE597A5BF}">
      <dgm:prSet/>
      <dgm:spPr/>
      <dgm:t>
        <a:bodyPr/>
        <a:lstStyle/>
        <a:p>
          <a:r>
            <a:rPr lang="en-US" b="1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Wireless Application Protocol</a:t>
          </a:r>
          <a:r>
            <a:rPr lang="en-US" b="0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 </a:t>
          </a:r>
          <a:r>
            <a:rPr lang="en-US" b="0" dirty="0" smtClean="0"/>
            <a:t>(</a:t>
          </a:r>
          <a:r>
            <a:rPr lang="en-US" b="1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WAP</a:t>
          </a:r>
          <a:r>
            <a:rPr lang="en-US" b="0" dirty="0" smtClean="0"/>
            <a:t>)</a:t>
          </a:r>
          <a:endParaRPr lang="en-US" b="1" dirty="0"/>
        </a:p>
      </dgm:t>
    </dgm:pt>
    <dgm:pt modelId="{3DC3AF13-7FCC-4396-9322-7E454EA93A24}" type="parTrans" cxnId="{0A4201F8-28D5-41FE-B54D-DF6D2311A1C1}">
      <dgm:prSet/>
      <dgm:spPr/>
      <dgm:t>
        <a:bodyPr/>
        <a:lstStyle/>
        <a:p>
          <a:endParaRPr lang="en-US"/>
        </a:p>
      </dgm:t>
    </dgm:pt>
    <dgm:pt modelId="{EABF390B-877B-4633-A01F-289A59DF3899}" type="sibTrans" cxnId="{0A4201F8-28D5-41FE-B54D-DF6D2311A1C1}">
      <dgm:prSet/>
      <dgm:spPr/>
      <dgm:t>
        <a:bodyPr/>
        <a:lstStyle/>
        <a:p>
          <a:endParaRPr lang="en-US"/>
        </a:p>
      </dgm:t>
    </dgm:pt>
    <dgm:pt modelId="{E542673C-8483-4395-A697-006236A77562}">
      <dgm:prSet/>
      <dgm:spPr/>
      <dgm:t>
        <a:bodyPr/>
        <a:lstStyle/>
        <a:p>
          <a:r>
            <a:rPr lang="en-US" b="0" dirty="0" smtClean="0"/>
            <a:t>Specifies how some mobile devices can display the content of Internet services</a:t>
          </a:r>
          <a:endParaRPr lang="en-US" b="0" dirty="0"/>
        </a:p>
      </dgm:t>
    </dgm:pt>
    <dgm:pt modelId="{1F1194D5-D050-454A-8044-5A2929B38F2F}" type="parTrans" cxnId="{C97CAF9F-FBC8-4882-9707-F68FEAF4FFF1}">
      <dgm:prSet/>
      <dgm:spPr/>
      <dgm:t>
        <a:bodyPr/>
        <a:lstStyle/>
        <a:p>
          <a:endParaRPr lang="en-US"/>
        </a:p>
      </dgm:t>
    </dgm:pt>
    <dgm:pt modelId="{F970D7CA-7F95-48A7-9D14-0EB6A7248D9D}" type="sibTrans" cxnId="{C97CAF9F-FBC8-4882-9707-F68FEAF4FFF1}">
      <dgm:prSet/>
      <dgm:spPr/>
      <dgm:t>
        <a:bodyPr/>
        <a:lstStyle/>
        <a:p>
          <a:endParaRPr lang="en-US"/>
        </a:p>
      </dgm:t>
    </dgm:pt>
    <dgm:pt modelId="{0F25927A-7961-43D0-A67A-9B1F8386832D}">
      <dgm:prSet/>
      <dgm:spPr/>
      <dgm:t>
        <a:bodyPr/>
        <a:lstStyle/>
        <a:p>
          <a:r>
            <a:rPr lang="en-US" b="0" dirty="0" smtClean="0"/>
            <a:t>Web</a:t>
          </a:r>
          <a:endParaRPr lang="en-US" b="0" dirty="0"/>
        </a:p>
      </dgm:t>
    </dgm:pt>
    <dgm:pt modelId="{7E3942CE-6FD5-410F-BA83-4A561A251FB3}" type="parTrans" cxnId="{ACAD7022-113C-4854-8F16-46CC0D8B25C4}">
      <dgm:prSet/>
      <dgm:spPr/>
      <dgm:t>
        <a:bodyPr/>
        <a:lstStyle/>
        <a:p>
          <a:endParaRPr lang="en-US"/>
        </a:p>
      </dgm:t>
    </dgm:pt>
    <dgm:pt modelId="{59B077AC-DF3F-49BB-81E7-D602A102CA91}" type="sibTrans" cxnId="{ACAD7022-113C-4854-8F16-46CC0D8B25C4}">
      <dgm:prSet/>
      <dgm:spPr/>
      <dgm:t>
        <a:bodyPr/>
        <a:lstStyle/>
        <a:p>
          <a:endParaRPr lang="en-US"/>
        </a:p>
      </dgm:t>
    </dgm:pt>
    <dgm:pt modelId="{AA9EF9D1-B977-4090-BA9A-1B702D891074}">
      <dgm:prSet/>
      <dgm:spPr/>
      <dgm:t>
        <a:bodyPr/>
        <a:lstStyle/>
        <a:p>
          <a:r>
            <a:rPr lang="en-US" b="0" dirty="0" smtClean="0"/>
            <a:t>E-mail</a:t>
          </a:r>
          <a:endParaRPr lang="en-US" b="0" dirty="0"/>
        </a:p>
      </dgm:t>
    </dgm:pt>
    <dgm:pt modelId="{DDCB7E3E-A920-4E9B-A9DB-D6F8827E2599}" type="parTrans" cxnId="{07850DF1-C8D4-4C8E-8436-D96F536E70C0}">
      <dgm:prSet/>
      <dgm:spPr/>
      <dgm:t>
        <a:bodyPr/>
        <a:lstStyle/>
        <a:p>
          <a:endParaRPr lang="en-US"/>
        </a:p>
      </dgm:t>
    </dgm:pt>
    <dgm:pt modelId="{44B67F03-623A-41E8-ADE4-8546DF247B31}" type="sibTrans" cxnId="{07850DF1-C8D4-4C8E-8436-D96F536E70C0}">
      <dgm:prSet/>
      <dgm:spPr/>
      <dgm:t>
        <a:bodyPr/>
        <a:lstStyle/>
        <a:p>
          <a:endParaRPr lang="en-US"/>
        </a:p>
      </dgm:t>
    </dgm:pt>
    <dgm:pt modelId="{C94528B6-9CC9-483C-ABFC-781771F94FE3}">
      <dgm:prSet/>
      <dgm:spPr/>
      <dgm:t>
        <a:bodyPr/>
        <a:lstStyle/>
        <a:p>
          <a:r>
            <a:rPr lang="en-US" b="0" dirty="0" smtClean="0"/>
            <a:t>Chat rooms</a:t>
          </a:r>
          <a:endParaRPr lang="en-US" b="0" dirty="0"/>
        </a:p>
      </dgm:t>
    </dgm:pt>
    <dgm:pt modelId="{D729BD76-8D14-4B58-BB18-E80195955414}" type="parTrans" cxnId="{E9003BD3-519E-4574-8896-40C89AB0B891}">
      <dgm:prSet/>
      <dgm:spPr/>
      <dgm:t>
        <a:bodyPr/>
        <a:lstStyle/>
        <a:p>
          <a:endParaRPr lang="en-US"/>
        </a:p>
      </dgm:t>
    </dgm:pt>
    <dgm:pt modelId="{9978D8EC-5D5B-4A0B-A0EB-9FFC5CDC868A}" type="sibTrans" cxnId="{E9003BD3-519E-4574-8896-40C89AB0B891}">
      <dgm:prSet/>
      <dgm:spPr/>
      <dgm:t>
        <a:bodyPr/>
        <a:lstStyle/>
        <a:p>
          <a:endParaRPr lang="en-US"/>
        </a:p>
      </dgm:t>
    </dgm:pt>
    <dgm:pt modelId="{9DC53543-F74A-4A38-B229-7CCC00FCA2AB}">
      <dgm:prSet/>
      <dgm:spPr/>
      <dgm:t>
        <a:bodyPr/>
        <a:lstStyle/>
        <a:p>
          <a:r>
            <a:rPr lang="en-US" b="0" dirty="0" smtClean="0"/>
            <a:t>Uses a client/server network</a:t>
          </a:r>
          <a:endParaRPr lang="en-US" b="0" dirty="0"/>
        </a:p>
      </dgm:t>
    </dgm:pt>
    <dgm:pt modelId="{42579A3A-4A48-40E7-A4E0-DD89C728334E}" type="parTrans" cxnId="{21D6BE5D-1D6A-4AE0-826C-67EBB886D530}">
      <dgm:prSet/>
      <dgm:spPr/>
      <dgm:t>
        <a:bodyPr/>
        <a:lstStyle/>
        <a:p>
          <a:endParaRPr lang="en-US"/>
        </a:p>
      </dgm:t>
    </dgm:pt>
    <dgm:pt modelId="{5A4AFDF1-6FC0-4F83-A8B7-83A9F1973A73}" type="sibTrans" cxnId="{21D6BE5D-1D6A-4AE0-826C-67EBB886D530}">
      <dgm:prSet/>
      <dgm:spPr/>
      <dgm:t>
        <a:bodyPr/>
        <a:lstStyle/>
        <a:p>
          <a:endParaRPr lang="en-US"/>
        </a:p>
      </dgm:t>
    </dgm:pt>
    <dgm:pt modelId="{DF22BD98-E9E6-4783-9765-7AA871416631}" type="pres">
      <dgm:prSet presAssocID="{B7282868-63F1-4FD3-803F-B0DFE345796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D820A1-81A9-4C73-B69A-5E0EC386D638}" type="pres">
      <dgm:prSet presAssocID="{563BFBB3-84B6-493C-AE10-ABB059F5C749}" presName="composite" presStyleCnt="0"/>
      <dgm:spPr/>
    </dgm:pt>
    <dgm:pt modelId="{AC632F0B-C343-4A60-AEA9-B635128E8091}" type="pres">
      <dgm:prSet presAssocID="{563BFBB3-84B6-493C-AE10-ABB059F5C749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0B50A0-AB1C-476E-9F46-1D10133ABF1C}" type="pres">
      <dgm:prSet presAssocID="{563BFBB3-84B6-493C-AE10-ABB059F5C749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233804-E40A-4056-BCF5-412CCBD73E98}" type="pres">
      <dgm:prSet presAssocID="{066758F6-DD5A-4F8F-84A1-A33F7A73E00F}" presName="space" presStyleCnt="0"/>
      <dgm:spPr/>
    </dgm:pt>
    <dgm:pt modelId="{4B7DE768-B4A4-43CA-AD6A-0332C28F252E}" type="pres">
      <dgm:prSet presAssocID="{90AEBE7E-AC08-4331-86E2-B15CE597A5BF}" presName="composite" presStyleCnt="0"/>
      <dgm:spPr/>
    </dgm:pt>
    <dgm:pt modelId="{EC5CFBDA-9371-419C-8E02-0DA958A5958C}" type="pres">
      <dgm:prSet presAssocID="{90AEBE7E-AC08-4331-86E2-B15CE597A5BF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42E279-38D3-4388-8A52-FCFA531849D5}" type="pres">
      <dgm:prSet presAssocID="{90AEBE7E-AC08-4331-86E2-B15CE597A5BF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4201F8-28D5-41FE-B54D-DF6D2311A1C1}" srcId="{B7282868-63F1-4FD3-803F-B0DFE345796D}" destId="{90AEBE7E-AC08-4331-86E2-B15CE597A5BF}" srcOrd="1" destOrd="0" parTransId="{3DC3AF13-7FCC-4396-9322-7E454EA93A24}" sibTransId="{EABF390B-877B-4633-A01F-289A59DF3899}"/>
    <dgm:cxn modelId="{07850DF1-C8D4-4C8E-8436-D96F536E70C0}" srcId="{E542673C-8483-4395-A697-006236A77562}" destId="{AA9EF9D1-B977-4090-BA9A-1B702D891074}" srcOrd="1" destOrd="0" parTransId="{DDCB7E3E-A920-4E9B-A9DB-D6F8827E2599}" sibTransId="{44B67F03-623A-41E8-ADE4-8546DF247B31}"/>
    <dgm:cxn modelId="{264B990C-6447-46C5-A04A-BA2DA5B6400B}" type="presOf" srcId="{9DC53543-F74A-4A38-B229-7CCC00FCA2AB}" destId="{A442E279-38D3-4388-8A52-FCFA531849D5}" srcOrd="0" destOrd="4" presId="urn:microsoft.com/office/officeart/2005/8/layout/hList1"/>
    <dgm:cxn modelId="{21D6BE5D-1D6A-4AE0-826C-67EBB886D530}" srcId="{90AEBE7E-AC08-4331-86E2-B15CE597A5BF}" destId="{9DC53543-F74A-4A38-B229-7CCC00FCA2AB}" srcOrd="1" destOrd="0" parTransId="{42579A3A-4A48-40E7-A4E0-DD89C728334E}" sibTransId="{5A4AFDF1-6FC0-4F83-A8B7-83A9F1973A73}"/>
    <dgm:cxn modelId="{71A76083-C128-4896-86B4-431B9DCD8ACD}" type="presOf" srcId="{E07D2E0A-7774-4A72-90CD-BE69FE280FC7}" destId="{E10B50A0-AB1C-476E-9F46-1D10133ABF1C}" srcOrd="0" destOrd="3" presId="urn:microsoft.com/office/officeart/2005/8/layout/hList1"/>
    <dgm:cxn modelId="{FB1701F7-C0D4-4DC0-9647-B234D41D0EEB}" srcId="{B7282868-63F1-4FD3-803F-B0DFE345796D}" destId="{563BFBB3-84B6-493C-AE10-ABB059F5C749}" srcOrd="0" destOrd="0" parTransId="{9DFB346E-376B-4E33-A3E6-7CCDF72092EC}" sibTransId="{066758F6-DD5A-4F8F-84A1-A33F7A73E00F}"/>
    <dgm:cxn modelId="{86BAE89F-2569-45DA-AA09-97A91E836A89}" type="presOf" srcId="{0F25927A-7961-43D0-A67A-9B1F8386832D}" destId="{A442E279-38D3-4388-8A52-FCFA531849D5}" srcOrd="0" destOrd="1" presId="urn:microsoft.com/office/officeart/2005/8/layout/hList1"/>
    <dgm:cxn modelId="{8A6EAF26-5BB9-4F09-B288-B03A892115E9}" type="presOf" srcId="{E542673C-8483-4395-A697-006236A77562}" destId="{A442E279-38D3-4388-8A52-FCFA531849D5}" srcOrd="0" destOrd="0" presId="urn:microsoft.com/office/officeart/2005/8/layout/hList1"/>
    <dgm:cxn modelId="{3429580B-117E-481F-A14F-F038ACEDBB05}" srcId="{563BFBB3-84B6-493C-AE10-ABB059F5C749}" destId="{FF04B7E3-6AE9-4889-AA30-46ACF2286F8E}" srcOrd="0" destOrd="0" parTransId="{6AD40224-BFA7-4750-B539-D8890B4A4B5D}" sibTransId="{47C131F3-1091-430C-853E-A6BCDBD2F69B}"/>
    <dgm:cxn modelId="{C5D298C3-1A9B-47E9-97A7-4AFE89F2B061}" type="presOf" srcId="{90AEBE7E-AC08-4331-86E2-B15CE597A5BF}" destId="{EC5CFBDA-9371-419C-8E02-0DA958A5958C}" srcOrd="0" destOrd="0" presId="urn:microsoft.com/office/officeart/2005/8/layout/hList1"/>
    <dgm:cxn modelId="{66CE7C28-F591-45B1-8FBF-EB59371FCDA6}" type="presOf" srcId="{AA9EF9D1-B977-4090-BA9A-1B702D891074}" destId="{A442E279-38D3-4388-8A52-FCFA531849D5}" srcOrd="0" destOrd="2" presId="urn:microsoft.com/office/officeart/2005/8/layout/hList1"/>
    <dgm:cxn modelId="{3317ADFB-9AE3-4EF8-B48B-2EA8F71D30A2}" type="presOf" srcId="{C94528B6-9CC9-483C-ABFC-781771F94FE3}" destId="{A442E279-38D3-4388-8A52-FCFA531849D5}" srcOrd="0" destOrd="3" presId="urn:microsoft.com/office/officeart/2005/8/layout/hList1"/>
    <dgm:cxn modelId="{22CC59D5-AA9B-49CD-AA09-8B19F5E47B91}" type="presOf" srcId="{B7282868-63F1-4FD3-803F-B0DFE345796D}" destId="{DF22BD98-E9E6-4783-9765-7AA871416631}" srcOrd="0" destOrd="0" presId="urn:microsoft.com/office/officeart/2005/8/layout/hList1"/>
    <dgm:cxn modelId="{BEBA7934-9FBB-42DE-9144-D566B1E55F51}" type="presOf" srcId="{7C4E90D0-1202-4FC0-A5A6-E8859517BBDA}" destId="{E10B50A0-AB1C-476E-9F46-1D10133ABF1C}" srcOrd="0" destOrd="2" presId="urn:microsoft.com/office/officeart/2005/8/layout/hList1"/>
    <dgm:cxn modelId="{CB7DF733-BF8A-4938-A04D-6E25077627A5}" srcId="{563BFBB3-84B6-493C-AE10-ABB059F5C749}" destId="{E07D2E0A-7774-4A72-90CD-BE69FE280FC7}" srcOrd="3" destOrd="0" parTransId="{132D5139-5052-4115-B779-B14B28A43AAA}" sibTransId="{76D891BC-8B83-4E35-9D0E-7B2B24AB7989}"/>
    <dgm:cxn modelId="{ACAD7022-113C-4854-8F16-46CC0D8B25C4}" srcId="{E542673C-8483-4395-A697-006236A77562}" destId="{0F25927A-7961-43D0-A67A-9B1F8386832D}" srcOrd="0" destOrd="0" parTransId="{7E3942CE-6FD5-410F-BA83-4A561A251FB3}" sibTransId="{59B077AC-DF3F-49BB-81E7-D602A102CA91}"/>
    <dgm:cxn modelId="{1AA83030-84E4-4C2A-8123-E53EB1B02A23}" srcId="{563BFBB3-84B6-493C-AE10-ABB059F5C749}" destId="{7C4E90D0-1202-4FC0-A5A6-E8859517BBDA}" srcOrd="2" destOrd="0" parTransId="{50987A72-3192-46B3-A10F-7188DA10DD85}" sibTransId="{BD5058AA-68CE-4E86-962D-C8E08ABB61E4}"/>
    <dgm:cxn modelId="{C97CAF9F-FBC8-4882-9707-F68FEAF4FFF1}" srcId="{90AEBE7E-AC08-4331-86E2-B15CE597A5BF}" destId="{E542673C-8483-4395-A697-006236A77562}" srcOrd="0" destOrd="0" parTransId="{1F1194D5-D050-454A-8044-5A2929B38F2F}" sibTransId="{F970D7CA-7F95-48A7-9D14-0EB6A7248D9D}"/>
    <dgm:cxn modelId="{ED390475-C6B3-4396-B093-688FECD4107B}" type="presOf" srcId="{FF04B7E3-6AE9-4889-AA30-46ACF2286F8E}" destId="{E10B50A0-AB1C-476E-9F46-1D10133ABF1C}" srcOrd="0" destOrd="0" presId="urn:microsoft.com/office/officeart/2005/8/layout/hList1"/>
    <dgm:cxn modelId="{998FD44D-928F-4BBC-B9E0-7D921C47428C}" type="presOf" srcId="{53699613-FB05-4D07-A83F-50D8862C43BE}" destId="{E10B50A0-AB1C-476E-9F46-1D10133ABF1C}" srcOrd="0" destOrd="1" presId="urn:microsoft.com/office/officeart/2005/8/layout/hList1"/>
    <dgm:cxn modelId="{8CAF2868-CAFA-41BC-8DB7-AD095CB3C9C4}" srcId="{563BFBB3-84B6-493C-AE10-ABB059F5C749}" destId="{53699613-FB05-4D07-A83F-50D8862C43BE}" srcOrd="1" destOrd="0" parTransId="{8E30B91A-7DD7-4590-A5E3-9D34DC3D7138}" sibTransId="{70E6D2D4-1955-4D34-BE9C-02CE8AE6EC68}"/>
    <dgm:cxn modelId="{E9003BD3-519E-4574-8896-40C89AB0B891}" srcId="{E542673C-8483-4395-A697-006236A77562}" destId="{C94528B6-9CC9-483C-ABFC-781771F94FE3}" srcOrd="2" destOrd="0" parTransId="{D729BD76-8D14-4B58-BB18-E80195955414}" sibTransId="{9978D8EC-5D5B-4A0B-A0EB-9FFC5CDC868A}"/>
    <dgm:cxn modelId="{D3EAB67A-D2EB-469A-8700-37CFEC51F84E}" type="presOf" srcId="{563BFBB3-84B6-493C-AE10-ABB059F5C749}" destId="{AC632F0B-C343-4A60-AEA9-B635128E8091}" srcOrd="0" destOrd="0" presId="urn:microsoft.com/office/officeart/2005/8/layout/hList1"/>
    <dgm:cxn modelId="{1A3815CD-4516-434E-9A41-1C21104008DC}" type="presParOf" srcId="{DF22BD98-E9E6-4783-9765-7AA871416631}" destId="{07D820A1-81A9-4C73-B69A-5E0EC386D638}" srcOrd="0" destOrd="0" presId="urn:microsoft.com/office/officeart/2005/8/layout/hList1"/>
    <dgm:cxn modelId="{F14A8DA0-22B8-4410-ACC0-496B4C36981A}" type="presParOf" srcId="{07D820A1-81A9-4C73-B69A-5E0EC386D638}" destId="{AC632F0B-C343-4A60-AEA9-B635128E8091}" srcOrd="0" destOrd="0" presId="urn:microsoft.com/office/officeart/2005/8/layout/hList1"/>
    <dgm:cxn modelId="{F37C2531-31DD-445F-A2D5-0A37D1456D7D}" type="presParOf" srcId="{07D820A1-81A9-4C73-B69A-5E0EC386D638}" destId="{E10B50A0-AB1C-476E-9F46-1D10133ABF1C}" srcOrd="1" destOrd="0" presId="urn:microsoft.com/office/officeart/2005/8/layout/hList1"/>
    <dgm:cxn modelId="{0900F4F9-B553-42A7-B426-6B159E05F89E}" type="presParOf" srcId="{DF22BD98-E9E6-4783-9765-7AA871416631}" destId="{05233804-E40A-4056-BCF5-412CCBD73E98}" srcOrd="1" destOrd="0" presId="urn:microsoft.com/office/officeart/2005/8/layout/hList1"/>
    <dgm:cxn modelId="{CA4C66FC-17BC-4677-A68E-0B007B52A48E}" type="presParOf" srcId="{DF22BD98-E9E6-4783-9765-7AA871416631}" destId="{4B7DE768-B4A4-43CA-AD6A-0332C28F252E}" srcOrd="2" destOrd="0" presId="urn:microsoft.com/office/officeart/2005/8/layout/hList1"/>
    <dgm:cxn modelId="{CC29C529-6283-4822-B41A-9AAE4E9A42CC}" type="presParOf" srcId="{4B7DE768-B4A4-43CA-AD6A-0332C28F252E}" destId="{EC5CFBDA-9371-419C-8E02-0DA958A5958C}" srcOrd="0" destOrd="0" presId="urn:microsoft.com/office/officeart/2005/8/layout/hList1"/>
    <dgm:cxn modelId="{4383D7B5-1EA9-493F-BE9A-3CA003596A09}" type="presParOf" srcId="{4B7DE768-B4A4-43CA-AD6A-0332C28F252E}" destId="{A442E279-38D3-4388-8A52-FCFA531849D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2E60414-9F80-493F-B687-6AC81EEA692C}" type="doc">
      <dgm:prSet loTypeId="urn:microsoft.com/office/officeart/2005/8/layout/default#47" loCatId="list" qsTypeId="urn:microsoft.com/office/officeart/2005/8/quickstyle/3d2" qsCatId="3D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732FCAFF-3305-42D9-87D3-C69744A862BE}">
      <dgm:prSet phldrT="[Text]"/>
      <dgm:spPr/>
      <dgm:t>
        <a:bodyPr/>
        <a:lstStyle/>
        <a:p>
          <a:r>
            <a:rPr lang="en-US" dirty="0" smtClean="0"/>
            <a:t>Help users establish a connection to another computer or network</a:t>
          </a:r>
          <a:endParaRPr lang="en-US" dirty="0"/>
        </a:p>
      </dgm:t>
    </dgm:pt>
    <dgm:pt modelId="{5FB4B9A7-CC0E-433B-BB58-95D1037CC681}" type="parTrans" cxnId="{6A550F46-8237-47DB-AD14-FD3524B8D23F}">
      <dgm:prSet/>
      <dgm:spPr/>
      <dgm:t>
        <a:bodyPr/>
        <a:lstStyle/>
        <a:p>
          <a:endParaRPr lang="en-US"/>
        </a:p>
      </dgm:t>
    </dgm:pt>
    <dgm:pt modelId="{FD163F34-F467-4786-9139-140FBFFA93CE}" type="sibTrans" cxnId="{6A550F46-8237-47DB-AD14-FD3524B8D23F}">
      <dgm:prSet/>
      <dgm:spPr/>
      <dgm:t>
        <a:bodyPr/>
        <a:lstStyle/>
        <a:p>
          <a:endParaRPr lang="en-US"/>
        </a:p>
      </dgm:t>
    </dgm:pt>
    <dgm:pt modelId="{7CDF04EA-1207-4BF3-A9C3-D202CEE88B96}">
      <dgm:prSet phldrT="[Text]"/>
      <dgm:spPr/>
      <dgm:t>
        <a:bodyPr/>
        <a:lstStyle/>
        <a:p>
          <a:r>
            <a:rPr lang="en-US" dirty="0" smtClean="0"/>
            <a:t>Manage the transmission of data, instructions, and information</a:t>
          </a:r>
          <a:endParaRPr lang="en-US" dirty="0"/>
        </a:p>
      </dgm:t>
    </dgm:pt>
    <dgm:pt modelId="{BFC8F8CE-5300-4A7D-902D-05BCAEC86805}" type="parTrans" cxnId="{7C73979E-2465-4879-96FB-B9759DF5ABE7}">
      <dgm:prSet/>
      <dgm:spPr/>
      <dgm:t>
        <a:bodyPr/>
        <a:lstStyle/>
        <a:p>
          <a:endParaRPr lang="en-US"/>
        </a:p>
      </dgm:t>
    </dgm:pt>
    <dgm:pt modelId="{E74656B7-A89A-4CE8-B644-6A23DAD4A4F6}" type="sibTrans" cxnId="{7C73979E-2465-4879-96FB-B9759DF5ABE7}">
      <dgm:prSet/>
      <dgm:spPr/>
      <dgm:t>
        <a:bodyPr/>
        <a:lstStyle/>
        <a:p>
          <a:endParaRPr lang="en-US"/>
        </a:p>
      </dgm:t>
    </dgm:pt>
    <dgm:pt modelId="{9E582E46-9028-459A-BEFC-810712988B0D}">
      <dgm:prSet phldrT="[Text]"/>
      <dgm:spPr/>
      <dgm:t>
        <a:bodyPr/>
        <a:lstStyle/>
        <a:p>
          <a:r>
            <a:rPr lang="en-US" dirty="0" smtClean="0"/>
            <a:t>Provide an interface for users to communicate with one another</a:t>
          </a:r>
          <a:endParaRPr lang="en-US" dirty="0"/>
        </a:p>
      </dgm:t>
    </dgm:pt>
    <dgm:pt modelId="{0CFC31B4-B609-4043-8D91-3D18A92EBF35}" type="parTrans" cxnId="{0245A121-9605-484F-99A7-25D457D24148}">
      <dgm:prSet/>
      <dgm:spPr/>
      <dgm:t>
        <a:bodyPr/>
        <a:lstStyle/>
        <a:p>
          <a:endParaRPr lang="en-US"/>
        </a:p>
      </dgm:t>
    </dgm:pt>
    <dgm:pt modelId="{7B20D226-F87A-4691-906A-0C0739BECB8B}" type="sibTrans" cxnId="{0245A121-9605-484F-99A7-25D457D24148}">
      <dgm:prSet/>
      <dgm:spPr/>
      <dgm:t>
        <a:bodyPr/>
        <a:lstStyle/>
        <a:p>
          <a:endParaRPr lang="en-US"/>
        </a:p>
      </dgm:t>
    </dgm:pt>
    <dgm:pt modelId="{BF0C9F82-950B-454D-90BE-D6FDF1F002CD}" type="pres">
      <dgm:prSet presAssocID="{A2E60414-9F80-493F-B687-6AC81EEA692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8196BF-0DC1-4E78-ACD3-3A268624C96A}" type="pres">
      <dgm:prSet presAssocID="{732FCAFF-3305-42D9-87D3-C69744A862B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9DCFD8-24E5-4CBF-BF1B-52E3E685C5C0}" type="pres">
      <dgm:prSet presAssocID="{FD163F34-F467-4786-9139-140FBFFA93CE}" presName="sibTrans" presStyleCnt="0"/>
      <dgm:spPr/>
    </dgm:pt>
    <dgm:pt modelId="{9B7B4F0C-31FC-4E60-BD94-5DD277AF6FE2}" type="pres">
      <dgm:prSet presAssocID="{7CDF04EA-1207-4BF3-A9C3-D202CEE88B9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38C72D-8610-4446-9C15-A7A6B411980F}" type="pres">
      <dgm:prSet presAssocID="{E74656B7-A89A-4CE8-B644-6A23DAD4A4F6}" presName="sibTrans" presStyleCnt="0"/>
      <dgm:spPr/>
    </dgm:pt>
    <dgm:pt modelId="{D5EE9750-18AA-420B-B3C5-08E66B1B5DC0}" type="pres">
      <dgm:prSet presAssocID="{9E582E46-9028-459A-BEFC-810712988B0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73979E-2465-4879-96FB-B9759DF5ABE7}" srcId="{A2E60414-9F80-493F-B687-6AC81EEA692C}" destId="{7CDF04EA-1207-4BF3-A9C3-D202CEE88B96}" srcOrd="1" destOrd="0" parTransId="{BFC8F8CE-5300-4A7D-902D-05BCAEC86805}" sibTransId="{E74656B7-A89A-4CE8-B644-6A23DAD4A4F6}"/>
    <dgm:cxn modelId="{6A550F46-8237-47DB-AD14-FD3524B8D23F}" srcId="{A2E60414-9F80-493F-B687-6AC81EEA692C}" destId="{732FCAFF-3305-42D9-87D3-C69744A862BE}" srcOrd="0" destOrd="0" parTransId="{5FB4B9A7-CC0E-433B-BB58-95D1037CC681}" sibTransId="{FD163F34-F467-4786-9139-140FBFFA93CE}"/>
    <dgm:cxn modelId="{0245A121-9605-484F-99A7-25D457D24148}" srcId="{A2E60414-9F80-493F-B687-6AC81EEA692C}" destId="{9E582E46-9028-459A-BEFC-810712988B0D}" srcOrd="2" destOrd="0" parTransId="{0CFC31B4-B609-4043-8D91-3D18A92EBF35}" sibTransId="{7B20D226-F87A-4691-906A-0C0739BECB8B}"/>
    <dgm:cxn modelId="{68E3681A-E485-4662-A116-0B304FAAFD2E}" type="presOf" srcId="{A2E60414-9F80-493F-B687-6AC81EEA692C}" destId="{BF0C9F82-950B-454D-90BE-D6FDF1F002CD}" srcOrd="0" destOrd="0" presId="urn:microsoft.com/office/officeart/2005/8/layout/default#47"/>
    <dgm:cxn modelId="{9F73651E-F6C5-41A5-88BE-02BC851AED70}" type="presOf" srcId="{7CDF04EA-1207-4BF3-A9C3-D202CEE88B96}" destId="{9B7B4F0C-31FC-4E60-BD94-5DD277AF6FE2}" srcOrd="0" destOrd="0" presId="urn:microsoft.com/office/officeart/2005/8/layout/default#47"/>
    <dgm:cxn modelId="{BA28EB0A-689B-4AA0-892D-459C5F0C6FA3}" type="presOf" srcId="{732FCAFF-3305-42D9-87D3-C69744A862BE}" destId="{928196BF-0DC1-4E78-ACD3-3A268624C96A}" srcOrd="0" destOrd="0" presId="urn:microsoft.com/office/officeart/2005/8/layout/default#47"/>
    <dgm:cxn modelId="{9E67DA4C-6248-4CAA-A4F9-E76013BAC710}" type="presOf" srcId="{9E582E46-9028-459A-BEFC-810712988B0D}" destId="{D5EE9750-18AA-420B-B3C5-08E66B1B5DC0}" srcOrd="0" destOrd="0" presId="urn:microsoft.com/office/officeart/2005/8/layout/default#47"/>
    <dgm:cxn modelId="{EFE3D3D6-21A6-41F0-8E4C-5C304C8F624F}" type="presParOf" srcId="{BF0C9F82-950B-454D-90BE-D6FDF1F002CD}" destId="{928196BF-0DC1-4E78-ACD3-3A268624C96A}" srcOrd="0" destOrd="0" presId="urn:microsoft.com/office/officeart/2005/8/layout/default#47"/>
    <dgm:cxn modelId="{B6384CA9-28E7-4F90-AA03-8E243E4E7090}" type="presParOf" srcId="{BF0C9F82-950B-454D-90BE-D6FDF1F002CD}" destId="{279DCFD8-24E5-4CBF-BF1B-52E3E685C5C0}" srcOrd="1" destOrd="0" presId="urn:microsoft.com/office/officeart/2005/8/layout/default#47"/>
    <dgm:cxn modelId="{C3D0A42E-562B-43F9-AFAD-F3093AAD4DB0}" type="presParOf" srcId="{BF0C9F82-950B-454D-90BE-D6FDF1F002CD}" destId="{9B7B4F0C-31FC-4E60-BD94-5DD277AF6FE2}" srcOrd="2" destOrd="0" presId="urn:microsoft.com/office/officeart/2005/8/layout/default#47"/>
    <dgm:cxn modelId="{CA7E274D-5B08-4559-86C8-13571856963D}" type="presParOf" srcId="{BF0C9F82-950B-454D-90BE-D6FDF1F002CD}" destId="{EF38C72D-8610-4446-9C15-A7A6B411980F}" srcOrd="3" destOrd="0" presId="urn:microsoft.com/office/officeart/2005/8/layout/default#47"/>
    <dgm:cxn modelId="{C20EB442-5EF4-43BE-9B2F-D2F40893499B}" type="presParOf" srcId="{BF0C9F82-950B-454D-90BE-D6FDF1F002CD}" destId="{D5EE9750-18AA-420B-B3C5-08E66B1B5DC0}" srcOrd="4" destOrd="0" presId="urn:microsoft.com/office/officeart/2005/8/layout/default#4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3C147CF-5242-4290-A151-4999340FEB42}" type="doc">
      <dgm:prSet loTypeId="urn:microsoft.com/office/officeart/2005/8/layout/default#48" loCatId="list" qsTypeId="urn:microsoft.com/office/officeart/2005/8/quickstyle/simple3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BC0CF20C-2722-4CCF-AD4B-DFDE2469AE8B}">
      <dgm:prSet phldrT="[Text]"/>
      <dgm:spPr/>
      <dgm:t>
        <a:bodyPr/>
        <a:lstStyle/>
        <a:p>
          <a:r>
            <a:rPr lang="en-US" b="1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Dial-up lines</a:t>
          </a:r>
          <a:endParaRPr lang="en-US" b="1" dirty="0">
            <a:solidFill>
              <a:srgbClr xmlns:mc="http://schemas.openxmlformats.org/markup-compatibility/2006" xmlns:a14="http://schemas.microsoft.com/office/drawing/2010/main" val="A52439" mc:Ignorable=""/>
            </a:solidFill>
          </a:endParaRPr>
        </a:p>
      </dgm:t>
    </dgm:pt>
    <dgm:pt modelId="{D2320FE5-7F1A-478A-A880-81E22D6F8BF6}" type="parTrans" cxnId="{3FA306BF-3055-46CE-B57A-974E83B51A83}">
      <dgm:prSet/>
      <dgm:spPr/>
      <dgm:t>
        <a:bodyPr/>
        <a:lstStyle/>
        <a:p>
          <a:endParaRPr lang="en-US"/>
        </a:p>
      </dgm:t>
    </dgm:pt>
    <dgm:pt modelId="{B5416E7D-09D3-47E3-9D0B-648E2B0793A2}" type="sibTrans" cxnId="{3FA306BF-3055-46CE-B57A-974E83B51A83}">
      <dgm:prSet/>
      <dgm:spPr/>
      <dgm:t>
        <a:bodyPr/>
        <a:lstStyle/>
        <a:p>
          <a:endParaRPr lang="en-US"/>
        </a:p>
      </dgm:t>
    </dgm:pt>
    <dgm:pt modelId="{D63B9E76-B0B3-4A9F-BA8E-74D7D0D6749C}">
      <dgm:prSet phldrT="[Text]"/>
      <dgm:spPr/>
      <dgm:t>
        <a:bodyPr/>
        <a:lstStyle/>
        <a:p>
          <a:r>
            <a:rPr lang="en-US" b="1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Dedicated line</a:t>
          </a:r>
          <a:endParaRPr lang="en-US" b="1" dirty="0">
            <a:solidFill>
              <a:srgbClr xmlns:mc="http://schemas.openxmlformats.org/markup-compatibility/2006" xmlns:a14="http://schemas.microsoft.com/office/drawing/2010/main" val="A52439" mc:Ignorable=""/>
            </a:solidFill>
          </a:endParaRPr>
        </a:p>
      </dgm:t>
    </dgm:pt>
    <dgm:pt modelId="{71D6886E-72A7-4CD0-9780-5431E89EAEA7}" type="parTrans" cxnId="{DB923BB0-CC5D-4BE5-A882-2C44DE89F141}">
      <dgm:prSet/>
      <dgm:spPr/>
      <dgm:t>
        <a:bodyPr/>
        <a:lstStyle/>
        <a:p>
          <a:endParaRPr lang="en-US"/>
        </a:p>
      </dgm:t>
    </dgm:pt>
    <dgm:pt modelId="{4A757201-53A1-4E83-8A67-041E026B6DBA}" type="sibTrans" cxnId="{DB923BB0-CC5D-4BE5-A882-2C44DE89F141}">
      <dgm:prSet/>
      <dgm:spPr/>
      <dgm:t>
        <a:bodyPr/>
        <a:lstStyle/>
        <a:p>
          <a:endParaRPr lang="en-US"/>
        </a:p>
      </dgm:t>
    </dgm:pt>
    <dgm:pt modelId="{2B4E8536-E627-4896-9C3E-2B64D2184280}">
      <dgm:prSet phldrT="[Text]"/>
      <dgm:spPr/>
      <dgm:t>
        <a:bodyPr/>
        <a:lstStyle/>
        <a:p>
          <a:r>
            <a:rPr lang="en-US" b="0" dirty="0" smtClean="0"/>
            <a:t>ISDN line</a:t>
          </a:r>
          <a:endParaRPr lang="en-US" b="0" dirty="0"/>
        </a:p>
      </dgm:t>
    </dgm:pt>
    <dgm:pt modelId="{48FA88CA-5F22-42BD-A62F-6D9308413B0F}" type="parTrans" cxnId="{294A931A-39E8-4463-8506-1177BB516A1F}">
      <dgm:prSet/>
      <dgm:spPr/>
      <dgm:t>
        <a:bodyPr/>
        <a:lstStyle/>
        <a:p>
          <a:endParaRPr lang="en-US"/>
        </a:p>
      </dgm:t>
    </dgm:pt>
    <dgm:pt modelId="{B6E8F38F-C0C8-4B42-83C5-DF92CA4B832F}" type="sibTrans" cxnId="{294A931A-39E8-4463-8506-1177BB516A1F}">
      <dgm:prSet/>
      <dgm:spPr/>
      <dgm:t>
        <a:bodyPr/>
        <a:lstStyle/>
        <a:p>
          <a:endParaRPr lang="en-US"/>
        </a:p>
      </dgm:t>
    </dgm:pt>
    <dgm:pt modelId="{0D4C3F64-1FAC-4344-8477-A58282D895BC}">
      <dgm:prSet phldrT="[Text]"/>
      <dgm:spPr/>
      <dgm:t>
        <a:bodyPr/>
        <a:lstStyle/>
        <a:p>
          <a:r>
            <a:rPr lang="en-US" b="1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DSL</a:t>
          </a:r>
          <a:endParaRPr lang="en-US" b="1" dirty="0">
            <a:solidFill>
              <a:srgbClr xmlns:mc="http://schemas.openxmlformats.org/markup-compatibility/2006" xmlns:a14="http://schemas.microsoft.com/office/drawing/2010/main" val="A52439" mc:Ignorable=""/>
            </a:solidFill>
          </a:endParaRPr>
        </a:p>
      </dgm:t>
    </dgm:pt>
    <dgm:pt modelId="{C78CEFAF-E084-47C3-9C9A-BFD4408B2DA6}" type="parTrans" cxnId="{7374F054-C008-4171-A2B7-0C72FE3E18CA}">
      <dgm:prSet/>
      <dgm:spPr/>
      <dgm:t>
        <a:bodyPr/>
        <a:lstStyle/>
        <a:p>
          <a:endParaRPr lang="en-US"/>
        </a:p>
      </dgm:t>
    </dgm:pt>
    <dgm:pt modelId="{370B2D46-246A-4B72-8CE6-081CE39BCF6F}" type="sibTrans" cxnId="{7374F054-C008-4171-A2B7-0C72FE3E18CA}">
      <dgm:prSet/>
      <dgm:spPr/>
      <dgm:t>
        <a:bodyPr/>
        <a:lstStyle/>
        <a:p>
          <a:endParaRPr lang="en-US"/>
        </a:p>
      </dgm:t>
    </dgm:pt>
    <dgm:pt modelId="{8A6F3925-D40F-4950-9F43-233B5DFFC0F4}">
      <dgm:prSet phldrT="[Text]"/>
      <dgm:spPr/>
      <dgm:t>
        <a:bodyPr/>
        <a:lstStyle/>
        <a:p>
          <a:r>
            <a:rPr lang="en-US" b="1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FTTP</a:t>
          </a:r>
          <a:endParaRPr lang="en-US" b="1" dirty="0">
            <a:solidFill>
              <a:srgbClr xmlns:mc="http://schemas.openxmlformats.org/markup-compatibility/2006" xmlns:a14="http://schemas.microsoft.com/office/drawing/2010/main" val="A52439" mc:Ignorable=""/>
            </a:solidFill>
          </a:endParaRPr>
        </a:p>
      </dgm:t>
    </dgm:pt>
    <dgm:pt modelId="{6AE7D7B4-BBFD-476E-B874-FA0DEE0F8C82}" type="parTrans" cxnId="{6492F6E7-04A2-4239-AD2F-CE79E3BBFC7B}">
      <dgm:prSet/>
      <dgm:spPr/>
      <dgm:t>
        <a:bodyPr/>
        <a:lstStyle/>
        <a:p>
          <a:endParaRPr lang="en-US"/>
        </a:p>
      </dgm:t>
    </dgm:pt>
    <dgm:pt modelId="{35780A62-215D-4414-BD98-78956D576F52}" type="sibTrans" cxnId="{6492F6E7-04A2-4239-AD2F-CE79E3BBFC7B}">
      <dgm:prSet/>
      <dgm:spPr/>
      <dgm:t>
        <a:bodyPr/>
        <a:lstStyle/>
        <a:p>
          <a:endParaRPr lang="en-US"/>
        </a:p>
      </dgm:t>
    </dgm:pt>
    <dgm:pt modelId="{F8001EBD-3E1B-43E8-BE76-035732615DAC}">
      <dgm:prSet phldrT="[Text]"/>
      <dgm:spPr/>
      <dgm:t>
        <a:bodyPr/>
        <a:lstStyle/>
        <a:p>
          <a:r>
            <a:rPr lang="en-US" b="1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T-carrier line</a:t>
          </a:r>
          <a:endParaRPr lang="en-US" b="1" dirty="0">
            <a:solidFill>
              <a:srgbClr xmlns:mc="http://schemas.openxmlformats.org/markup-compatibility/2006" xmlns:a14="http://schemas.microsoft.com/office/drawing/2010/main" val="A52439" mc:Ignorable=""/>
            </a:solidFill>
          </a:endParaRPr>
        </a:p>
      </dgm:t>
    </dgm:pt>
    <dgm:pt modelId="{308A59A5-BD57-4932-ACD0-CA0ED60EDF66}" type="parTrans" cxnId="{1AE948FF-7060-4645-A294-589E2FEFC761}">
      <dgm:prSet/>
      <dgm:spPr/>
      <dgm:t>
        <a:bodyPr/>
        <a:lstStyle/>
        <a:p>
          <a:endParaRPr lang="en-US"/>
        </a:p>
      </dgm:t>
    </dgm:pt>
    <dgm:pt modelId="{5ED2B34D-4136-4CC5-8088-666AB69F76E4}" type="sibTrans" cxnId="{1AE948FF-7060-4645-A294-589E2FEFC761}">
      <dgm:prSet/>
      <dgm:spPr/>
      <dgm:t>
        <a:bodyPr/>
        <a:lstStyle/>
        <a:p>
          <a:endParaRPr lang="en-US"/>
        </a:p>
      </dgm:t>
    </dgm:pt>
    <dgm:pt modelId="{5DD89D61-47BF-4CC4-B283-4FC335A3948A}">
      <dgm:prSet phldrT="[Text]"/>
      <dgm:spPr/>
      <dgm:t>
        <a:bodyPr/>
        <a:lstStyle/>
        <a:p>
          <a:r>
            <a:rPr lang="en-US" b="1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ATM</a:t>
          </a:r>
          <a:endParaRPr lang="en-US" b="1" dirty="0">
            <a:solidFill>
              <a:srgbClr xmlns:mc="http://schemas.openxmlformats.org/markup-compatibility/2006" xmlns:a14="http://schemas.microsoft.com/office/drawing/2010/main" val="A52439" mc:Ignorable=""/>
            </a:solidFill>
          </a:endParaRPr>
        </a:p>
      </dgm:t>
    </dgm:pt>
    <dgm:pt modelId="{27E50A71-DC16-4740-91C9-7EAF6BE0CAC7}" type="parTrans" cxnId="{C961FF9C-5092-4D05-9BED-4505C4F3876F}">
      <dgm:prSet/>
      <dgm:spPr/>
      <dgm:t>
        <a:bodyPr/>
        <a:lstStyle/>
        <a:p>
          <a:endParaRPr lang="en-US"/>
        </a:p>
      </dgm:t>
    </dgm:pt>
    <dgm:pt modelId="{44E85AF5-E3F7-49D4-8AD3-C91023244B4D}" type="sibTrans" cxnId="{C961FF9C-5092-4D05-9BED-4505C4F3876F}">
      <dgm:prSet/>
      <dgm:spPr/>
      <dgm:t>
        <a:bodyPr/>
        <a:lstStyle/>
        <a:p>
          <a:endParaRPr lang="en-US"/>
        </a:p>
      </dgm:t>
    </dgm:pt>
    <dgm:pt modelId="{5DDEC9F5-CE04-479A-AB4F-B4EC1335A4E2}" type="pres">
      <dgm:prSet presAssocID="{B3C147CF-5242-4290-A151-4999340FEB4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232618-24D8-4C3E-A5E7-B4C3E05457E2}" type="pres">
      <dgm:prSet presAssocID="{BC0CF20C-2722-4CCF-AD4B-DFDE2469AE8B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170803-3783-4D61-93A6-B110FE60CE77}" type="pres">
      <dgm:prSet presAssocID="{B5416E7D-09D3-47E3-9D0B-648E2B0793A2}" presName="sibTrans" presStyleCnt="0"/>
      <dgm:spPr/>
    </dgm:pt>
    <dgm:pt modelId="{BB599699-E142-4ED4-A7A4-74FBB5087FCF}" type="pres">
      <dgm:prSet presAssocID="{D63B9E76-B0B3-4A9F-BA8E-74D7D0D6749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6F9763-0C87-4949-8E47-A4915C4A586F}" type="pres">
      <dgm:prSet presAssocID="{4A757201-53A1-4E83-8A67-041E026B6DBA}" presName="sibTrans" presStyleCnt="0"/>
      <dgm:spPr/>
    </dgm:pt>
    <dgm:pt modelId="{8B8E0D32-AD28-4B53-9606-0EF698B03648}" type="pres">
      <dgm:prSet presAssocID="{2B4E8536-E627-4896-9C3E-2B64D2184280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CEB372-5E37-4393-97D9-9574B74358F8}" type="pres">
      <dgm:prSet presAssocID="{B6E8F38F-C0C8-4B42-83C5-DF92CA4B832F}" presName="sibTrans" presStyleCnt="0"/>
      <dgm:spPr/>
    </dgm:pt>
    <dgm:pt modelId="{E0F4BB3D-4A96-4830-832B-9DD0DDB06FC9}" type="pres">
      <dgm:prSet presAssocID="{0D4C3F64-1FAC-4344-8477-A58282D895BC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D65664-4EE2-45CF-8E52-DAA616F05CA5}" type="pres">
      <dgm:prSet presAssocID="{370B2D46-246A-4B72-8CE6-081CE39BCF6F}" presName="sibTrans" presStyleCnt="0"/>
      <dgm:spPr/>
    </dgm:pt>
    <dgm:pt modelId="{390F2365-0958-4874-98B9-62970DABD561}" type="pres">
      <dgm:prSet presAssocID="{8A6F3925-D40F-4950-9F43-233B5DFFC0F4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F6D41A-287D-40CA-8F76-E678FDA65CAA}" type="pres">
      <dgm:prSet presAssocID="{35780A62-215D-4414-BD98-78956D576F52}" presName="sibTrans" presStyleCnt="0"/>
      <dgm:spPr/>
    </dgm:pt>
    <dgm:pt modelId="{A6421D9C-34D9-4152-B05B-352281011CEA}" type="pres">
      <dgm:prSet presAssocID="{F8001EBD-3E1B-43E8-BE76-035732615DAC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621AB9-ED9C-4EBC-BF7F-BDB010921393}" type="pres">
      <dgm:prSet presAssocID="{5ED2B34D-4136-4CC5-8088-666AB69F76E4}" presName="sibTrans" presStyleCnt="0"/>
      <dgm:spPr/>
    </dgm:pt>
    <dgm:pt modelId="{B40735CC-7506-41F1-97ED-3214F030B0B7}" type="pres">
      <dgm:prSet presAssocID="{5DD89D61-47BF-4CC4-B283-4FC335A3948A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4A931A-39E8-4463-8506-1177BB516A1F}" srcId="{B3C147CF-5242-4290-A151-4999340FEB42}" destId="{2B4E8536-E627-4896-9C3E-2B64D2184280}" srcOrd="2" destOrd="0" parTransId="{48FA88CA-5F22-42BD-A62F-6D9308413B0F}" sibTransId="{B6E8F38F-C0C8-4B42-83C5-DF92CA4B832F}"/>
    <dgm:cxn modelId="{9EDC8D6D-BDBF-4F55-A39A-97C21260D7C8}" type="presOf" srcId="{8A6F3925-D40F-4950-9F43-233B5DFFC0F4}" destId="{390F2365-0958-4874-98B9-62970DABD561}" srcOrd="0" destOrd="0" presId="urn:microsoft.com/office/officeart/2005/8/layout/default#48"/>
    <dgm:cxn modelId="{DB923BB0-CC5D-4BE5-A882-2C44DE89F141}" srcId="{B3C147CF-5242-4290-A151-4999340FEB42}" destId="{D63B9E76-B0B3-4A9F-BA8E-74D7D0D6749C}" srcOrd="1" destOrd="0" parTransId="{71D6886E-72A7-4CD0-9780-5431E89EAEA7}" sibTransId="{4A757201-53A1-4E83-8A67-041E026B6DBA}"/>
    <dgm:cxn modelId="{7374F054-C008-4171-A2B7-0C72FE3E18CA}" srcId="{B3C147CF-5242-4290-A151-4999340FEB42}" destId="{0D4C3F64-1FAC-4344-8477-A58282D895BC}" srcOrd="3" destOrd="0" parTransId="{C78CEFAF-E084-47C3-9C9A-BFD4408B2DA6}" sibTransId="{370B2D46-246A-4B72-8CE6-081CE39BCF6F}"/>
    <dgm:cxn modelId="{0F8CEEB6-C23B-46E1-92E6-F317B6E5A4D1}" type="presOf" srcId="{D63B9E76-B0B3-4A9F-BA8E-74D7D0D6749C}" destId="{BB599699-E142-4ED4-A7A4-74FBB5087FCF}" srcOrd="0" destOrd="0" presId="urn:microsoft.com/office/officeart/2005/8/layout/default#48"/>
    <dgm:cxn modelId="{35EDFCD4-FF94-42DE-8AA3-B5B8140094AC}" type="presOf" srcId="{5DD89D61-47BF-4CC4-B283-4FC335A3948A}" destId="{B40735CC-7506-41F1-97ED-3214F030B0B7}" srcOrd="0" destOrd="0" presId="urn:microsoft.com/office/officeart/2005/8/layout/default#48"/>
    <dgm:cxn modelId="{C961FF9C-5092-4D05-9BED-4505C4F3876F}" srcId="{B3C147CF-5242-4290-A151-4999340FEB42}" destId="{5DD89D61-47BF-4CC4-B283-4FC335A3948A}" srcOrd="6" destOrd="0" parTransId="{27E50A71-DC16-4740-91C9-7EAF6BE0CAC7}" sibTransId="{44E85AF5-E3F7-49D4-8AD3-C91023244B4D}"/>
    <dgm:cxn modelId="{1AE948FF-7060-4645-A294-589E2FEFC761}" srcId="{B3C147CF-5242-4290-A151-4999340FEB42}" destId="{F8001EBD-3E1B-43E8-BE76-035732615DAC}" srcOrd="5" destOrd="0" parTransId="{308A59A5-BD57-4932-ACD0-CA0ED60EDF66}" sibTransId="{5ED2B34D-4136-4CC5-8088-666AB69F76E4}"/>
    <dgm:cxn modelId="{3FA306BF-3055-46CE-B57A-974E83B51A83}" srcId="{B3C147CF-5242-4290-A151-4999340FEB42}" destId="{BC0CF20C-2722-4CCF-AD4B-DFDE2469AE8B}" srcOrd="0" destOrd="0" parTransId="{D2320FE5-7F1A-478A-A880-81E22D6F8BF6}" sibTransId="{B5416E7D-09D3-47E3-9D0B-648E2B0793A2}"/>
    <dgm:cxn modelId="{3D52D639-9E77-4231-9926-0055383DEFCA}" type="presOf" srcId="{F8001EBD-3E1B-43E8-BE76-035732615DAC}" destId="{A6421D9C-34D9-4152-B05B-352281011CEA}" srcOrd="0" destOrd="0" presId="urn:microsoft.com/office/officeart/2005/8/layout/default#48"/>
    <dgm:cxn modelId="{6F5FFD36-55AB-45F5-A4DD-D94123D7EC0C}" type="presOf" srcId="{2B4E8536-E627-4896-9C3E-2B64D2184280}" destId="{8B8E0D32-AD28-4B53-9606-0EF698B03648}" srcOrd="0" destOrd="0" presId="urn:microsoft.com/office/officeart/2005/8/layout/default#48"/>
    <dgm:cxn modelId="{720D6EAB-C0CA-44E9-83C0-4FDE3FF9BBD8}" type="presOf" srcId="{B3C147CF-5242-4290-A151-4999340FEB42}" destId="{5DDEC9F5-CE04-479A-AB4F-B4EC1335A4E2}" srcOrd="0" destOrd="0" presId="urn:microsoft.com/office/officeart/2005/8/layout/default#48"/>
    <dgm:cxn modelId="{6492F6E7-04A2-4239-AD2F-CE79E3BBFC7B}" srcId="{B3C147CF-5242-4290-A151-4999340FEB42}" destId="{8A6F3925-D40F-4950-9F43-233B5DFFC0F4}" srcOrd="4" destOrd="0" parTransId="{6AE7D7B4-BBFD-476E-B874-FA0DEE0F8C82}" sibTransId="{35780A62-215D-4414-BD98-78956D576F52}"/>
    <dgm:cxn modelId="{5A2A28F1-494D-4F8B-9652-DECD45FE920C}" type="presOf" srcId="{0D4C3F64-1FAC-4344-8477-A58282D895BC}" destId="{E0F4BB3D-4A96-4830-832B-9DD0DDB06FC9}" srcOrd="0" destOrd="0" presId="urn:microsoft.com/office/officeart/2005/8/layout/default#48"/>
    <dgm:cxn modelId="{711E7F30-FEBF-4F50-B19A-2F4E3B2F6420}" type="presOf" srcId="{BC0CF20C-2722-4CCF-AD4B-DFDE2469AE8B}" destId="{32232618-24D8-4C3E-A5E7-B4C3E05457E2}" srcOrd="0" destOrd="0" presId="urn:microsoft.com/office/officeart/2005/8/layout/default#48"/>
    <dgm:cxn modelId="{6BB30BC2-0A44-41DB-B003-4D88650E066D}" type="presParOf" srcId="{5DDEC9F5-CE04-479A-AB4F-B4EC1335A4E2}" destId="{32232618-24D8-4C3E-A5E7-B4C3E05457E2}" srcOrd="0" destOrd="0" presId="urn:microsoft.com/office/officeart/2005/8/layout/default#48"/>
    <dgm:cxn modelId="{460DD07C-BC00-4E5A-BA16-FE4C4B1E7C19}" type="presParOf" srcId="{5DDEC9F5-CE04-479A-AB4F-B4EC1335A4E2}" destId="{80170803-3783-4D61-93A6-B110FE60CE77}" srcOrd="1" destOrd="0" presId="urn:microsoft.com/office/officeart/2005/8/layout/default#48"/>
    <dgm:cxn modelId="{7BDF23A0-332B-46D1-8948-28DB96B15EE0}" type="presParOf" srcId="{5DDEC9F5-CE04-479A-AB4F-B4EC1335A4E2}" destId="{BB599699-E142-4ED4-A7A4-74FBB5087FCF}" srcOrd="2" destOrd="0" presId="urn:microsoft.com/office/officeart/2005/8/layout/default#48"/>
    <dgm:cxn modelId="{C3F9E8CF-67B1-4ECA-9D71-4DDCBA35EDB6}" type="presParOf" srcId="{5DDEC9F5-CE04-479A-AB4F-B4EC1335A4E2}" destId="{DB6F9763-0C87-4949-8E47-A4915C4A586F}" srcOrd="3" destOrd="0" presId="urn:microsoft.com/office/officeart/2005/8/layout/default#48"/>
    <dgm:cxn modelId="{CF5D68BE-9696-45FC-9A51-D53E43880747}" type="presParOf" srcId="{5DDEC9F5-CE04-479A-AB4F-B4EC1335A4E2}" destId="{8B8E0D32-AD28-4B53-9606-0EF698B03648}" srcOrd="4" destOrd="0" presId="urn:microsoft.com/office/officeart/2005/8/layout/default#48"/>
    <dgm:cxn modelId="{1370D69D-54E9-4A94-B0A1-2B78741F0977}" type="presParOf" srcId="{5DDEC9F5-CE04-479A-AB4F-B4EC1335A4E2}" destId="{3BCEB372-5E37-4393-97D9-9574B74358F8}" srcOrd="5" destOrd="0" presId="urn:microsoft.com/office/officeart/2005/8/layout/default#48"/>
    <dgm:cxn modelId="{43D69CC4-91F5-4BC3-B010-595B39C9F09E}" type="presParOf" srcId="{5DDEC9F5-CE04-479A-AB4F-B4EC1335A4E2}" destId="{E0F4BB3D-4A96-4830-832B-9DD0DDB06FC9}" srcOrd="6" destOrd="0" presId="urn:microsoft.com/office/officeart/2005/8/layout/default#48"/>
    <dgm:cxn modelId="{A93A9904-9E56-4AF8-8E5C-86B25ACD97E1}" type="presParOf" srcId="{5DDEC9F5-CE04-479A-AB4F-B4EC1335A4E2}" destId="{88D65664-4EE2-45CF-8E52-DAA616F05CA5}" srcOrd="7" destOrd="0" presId="urn:microsoft.com/office/officeart/2005/8/layout/default#48"/>
    <dgm:cxn modelId="{2B47329B-7416-4B30-9389-80BE89E4E7B3}" type="presParOf" srcId="{5DDEC9F5-CE04-479A-AB4F-B4EC1335A4E2}" destId="{390F2365-0958-4874-98B9-62970DABD561}" srcOrd="8" destOrd="0" presId="urn:microsoft.com/office/officeart/2005/8/layout/default#48"/>
    <dgm:cxn modelId="{D2B33FE6-9300-4AC5-B7BB-E2079BB854BB}" type="presParOf" srcId="{5DDEC9F5-CE04-479A-AB4F-B4EC1335A4E2}" destId="{7DF6D41A-287D-40CA-8F76-E678FDA65CAA}" srcOrd="9" destOrd="0" presId="urn:microsoft.com/office/officeart/2005/8/layout/default#48"/>
    <dgm:cxn modelId="{9C6C7E8D-509B-4786-86BD-A72BFD917982}" type="presParOf" srcId="{5DDEC9F5-CE04-479A-AB4F-B4EC1335A4E2}" destId="{A6421D9C-34D9-4152-B05B-352281011CEA}" srcOrd="10" destOrd="0" presId="urn:microsoft.com/office/officeart/2005/8/layout/default#48"/>
    <dgm:cxn modelId="{0D2423FA-430F-4200-959A-B71F678F78F4}" type="presParOf" srcId="{5DDEC9F5-CE04-479A-AB4F-B4EC1335A4E2}" destId="{8D621AB9-ED9C-4EBC-BF7F-BDB010921393}" srcOrd="11" destOrd="0" presId="urn:microsoft.com/office/officeart/2005/8/layout/default#48"/>
    <dgm:cxn modelId="{7BC86898-3FD3-4FB3-995C-EA2510DA0EB2}" type="presParOf" srcId="{5DDEC9F5-CE04-479A-AB4F-B4EC1335A4E2}" destId="{B40735CC-7506-41F1-97ED-3214F030B0B7}" srcOrd="12" destOrd="0" presId="urn:microsoft.com/office/officeart/2005/8/layout/default#4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462B11E-AF7B-4D70-B2A4-4C2D2C007206}" type="doc">
      <dgm:prSet loTypeId="urn:microsoft.com/office/officeart/2005/8/layout/default#49" loCatId="list" qsTypeId="urn:microsoft.com/office/officeart/2005/8/quickstyle/3d2" qsCatId="3D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E62ACE82-38C5-4B1D-AAC2-FB6121C09BDF}">
      <dgm:prSet phldrT="[Text]"/>
      <dgm:spPr/>
      <dgm:t>
        <a:bodyPr/>
        <a:lstStyle/>
        <a:p>
          <a:r>
            <a:rPr lang="en-US" b="1" dirty="0" smtClean="0"/>
            <a:t>DSL modem</a:t>
          </a:r>
          <a:endParaRPr lang="en-US" b="1" dirty="0"/>
        </a:p>
      </dgm:t>
    </dgm:pt>
    <dgm:pt modelId="{1CB04AC5-4DFE-4A12-9AA5-29CE2C037C72}" type="parTrans" cxnId="{399BB7D4-DE63-4E5B-AA9C-8580865399F1}">
      <dgm:prSet/>
      <dgm:spPr/>
      <dgm:t>
        <a:bodyPr/>
        <a:lstStyle/>
        <a:p>
          <a:endParaRPr lang="en-US"/>
        </a:p>
      </dgm:t>
    </dgm:pt>
    <dgm:pt modelId="{39F441BC-7646-4E50-896B-BF3A45A59AA5}" type="sibTrans" cxnId="{399BB7D4-DE63-4E5B-AA9C-8580865399F1}">
      <dgm:prSet/>
      <dgm:spPr/>
      <dgm:t>
        <a:bodyPr/>
        <a:lstStyle/>
        <a:p>
          <a:endParaRPr lang="en-US"/>
        </a:p>
      </dgm:t>
    </dgm:pt>
    <dgm:pt modelId="{25E15CBD-D8A0-4C80-9D9C-8F1D9B859B3A}">
      <dgm:prSet phldrT="[Text]"/>
      <dgm:spPr/>
      <dgm:t>
        <a:bodyPr/>
        <a:lstStyle/>
        <a:p>
          <a:r>
            <a:rPr lang="en-US" b="1" dirty="0" smtClean="0"/>
            <a:t>Cable modem</a:t>
          </a:r>
          <a:endParaRPr lang="en-US" b="1" dirty="0"/>
        </a:p>
      </dgm:t>
    </dgm:pt>
    <dgm:pt modelId="{659E83D8-0608-4C50-AEB7-CECB2E0319B2}" type="parTrans" cxnId="{4A24B690-5D78-416E-8194-61A774DB7C03}">
      <dgm:prSet/>
      <dgm:spPr/>
      <dgm:t>
        <a:bodyPr/>
        <a:lstStyle/>
        <a:p>
          <a:endParaRPr lang="en-US"/>
        </a:p>
      </dgm:t>
    </dgm:pt>
    <dgm:pt modelId="{1B1A48CE-96C4-48BD-A4BF-40785FDC2617}" type="sibTrans" cxnId="{4A24B690-5D78-416E-8194-61A774DB7C03}">
      <dgm:prSet/>
      <dgm:spPr/>
      <dgm:t>
        <a:bodyPr/>
        <a:lstStyle/>
        <a:p>
          <a:endParaRPr lang="en-US"/>
        </a:p>
      </dgm:t>
    </dgm:pt>
    <dgm:pt modelId="{2ED71B58-2746-47CE-A0F6-F42195F6A69D}" type="pres">
      <dgm:prSet presAssocID="{4462B11E-AF7B-4D70-B2A4-4C2D2C00720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0420ABF-0C6E-4076-9F96-39E3C577BDD1}" type="pres">
      <dgm:prSet presAssocID="{E62ACE82-38C5-4B1D-AAC2-FB6121C09BDF}" presName="node" presStyleLbl="node1" presStyleIdx="0" presStyleCnt="2">
        <dgm:presLayoutVars>
          <dgm:bulletEnabled val="1"/>
        </dgm:presLayoutVars>
      </dgm:prSet>
      <dgm:spPr>
        <a:prstGeom prst="hexagon">
          <a:avLst/>
        </a:prstGeom>
      </dgm:spPr>
      <dgm:t>
        <a:bodyPr/>
        <a:lstStyle/>
        <a:p>
          <a:endParaRPr lang="en-US"/>
        </a:p>
      </dgm:t>
    </dgm:pt>
    <dgm:pt modelId="{B485FB6C-2A81-4E2C-B30F-E769F0942D36}" type="pres">
      <dgm:prSet presAssocID="{39F441BC-7646-4E50-896B-BF3A45A59AA5}" presName="sibTrans" presStyleCnt="0"/>
      <dgm:spPr/>
    </dgm:pt>
    <dgm:pt modelId="{1059711A-25BA-4D0B-B9AD-D5F06DA9AAE0}" type="pres">
      <dgm:prSet presAssocID="{25E15CBD-D8A0-4C80-9D9C-8F1D9B859B3A}" presName="node" presStyleLbl="node1" presStyleIdx="1" presStyleCnt="2">
        <dgm:presLayoutVars>
          <dgm:bulletEnabled val="1"/>
        </dgm:presLayoutVars>
      </dgm:prSet>
      <dgm:spPr>
        <a:prstGeom prst="hexagon">
          <a:avLst/>
        </a:prstGeom>
      </dgm:spPr>
      <dgm:t>
        <a:bodyPr/>
        <a:lstStyle/>
        <a:p>
          <a:endParaRPr lang="en-US"/>
        </a:p>
      </dgm:t>
    </dgm:pt>
  </dgm:ptLst>
  <dgm:cxnLst>
    <dgm:cxn modelId="{399BB7D4-DE63-4E5B-AA9C-8580865399F1}" srcId="{4462B11E-AF7B-4D70-B2A4-4C2D2C007206}" destId="{E62ACE82-38C5-4B1D-AAC2-FB6121C09BDF}" srcOrd="0" destOrd="0" parTransId="{1CB04AC5-4DFE-4A12-9AA5-29CE2C037C72}" sibTransId="{39F441BC-7646-4E50-896B-BF3A45A59AA5}"/>
    <dgm:cxn modelId="{6C2388B0-D230-4BE1-B813-75E10AA5DD06}" type="presOf" srcId="{25E15CBD-D8A0-4C80-9D9C-8F1D9B859B3A}" destId="{1059711A-25BA-4D0B-B9AD-D5F06DA9AAE0}" srcOrd="0" destOrd="0" presId="urn:microsoft.com/office/officeart/2005/8/layout/default#49"/>
    <dgm:cxn modelId="{3C8EB29E-25D7-44E2-B65F-66588D638DB1}" type="presOf" srcId="{4462B11E-AF7B-4D70-B2A4-4C2D2C007206}" destId="{2ED71B58-2746-47CE-A0F6-F42195F6A69D}" srcOrd="0" destOrd="0" presId="urn:microsoft.com/office/officeart/2005/8/layout/default#49"/>
    <dgm:cxn modelId="{4A24B690-5D78-416E-8194-61A774DB7C03}" srcId="{4462B11E-AF7B-4D70-B2A4-4C2D2C007206}" destId="{25E15CBD-D8A0-4C80-9D9C-8F1D9B859B3A}" srcOrd="1" destOrd="0" parTransId="{659E83D8-0608-4C50-AEB7-CECB2E0319B2}" sibTransId="{1B1A48CE-96C4-48BD-A4BF-40785FDC2617}"/>
    <dgm:cxn modelId="{A0C568FE-D4C4-49F1-A323-50078AB05129}" type="presOf" srcId="{E62ACE82-38C5-4B1D-AAC2-FB6121C09BDF}" destId="{F0420ABF-0C6E-4076-9F96-39E3C577BDD1}" srcOrd="0" destOrd="0" presId="urn:microsoft.com/office/officeart/2005/8/layout/default#49"/>
    <dgm:cxn modelId="{1A625402-439A-4111-81A5-87AE07E4E202}" type="presParOf" srcId="{2ED71B58-2746-47CE-A0F6-F42195F6A69D}" destId="{F0420ABF-0C6E-4076-9F96-39E3C577BDD1}" srcOrd="0" destOrd="0" presId="urn:microsoft.com/office/officeart/2005/8/layout/default#49"/>
    <dgm:cxn modelId="{17670C26-0448-48B0-A18C-65084DCDD8D8}" type="presParOf" srcId="{2ED71B58-2746-47CE-A0F6-F42195F6A69D}" destId="{B485FB6C-2A81-4E2C-B30F-E769F0942D36}" srcOrd="1" destOrd="0" presId="urn:microsoft.com/office/officeart/2005/8/layout/default#49"/>
    <dgm:cxn modelId="{110FBA0E-BC4C-46EF-A9EE-506F8A648FA9}" type="presParOf" srcId="{2ED71B58-2746-47CE-A0F6-F42195F6A69D}" destId="{1059711A-25BA-4D0B-B9AD-D5F06DA9AAE0}" srcOrd="2" destOrd="0" presId="urn:microsoft.com/office/officeart/2005/8/layout/default#4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A3B224A-6F3C-4937-84FC-1383D64E5D03}" type="doc">
      <dgm:prSet loTypeId="urn:microsoft.com/office/officeart/2005/8/layout/default#50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3F93DFAF-48E3-4F01-9685-8D2300989FF7}">
      <dgm:prSet phldrT="[Text]"/>
      <dgm:spPr/>
      <dgm:t>
        <a:bodyPr/>
        <a:lstStyle/>
        <a:p>
          <a:r>
            <a:rPr lang="en-US" smtClean="0"/>
            <a:t>Connect to the Internet at the same time</a:t>
          </a:r>
          <a:endParaRPr lang="en-US" dirty="0"/>
        </a:p>
      </dgm:t>
    </dgm:pt>
    <dgm:pt modelId="{4A85945D-D12C-4B94-BBC8-2DFED725426A}" type="parTrans" cxnId="{926AC5AA-7223-408B-BD9D-46931F2BCB37}">
      <dgm:prSet/>
      <dgm:spPr/>
      <dgm:t>
        <a:bodyPr/>
        <a:lstStyle/>
        <a:p>
          <a:endParaRPr lang="en-US"/>
        </a:p>
      </dgm:t>
    </dgm:pt>
    <dgm:pt modelId="{FF02628C-D02B-4403-9F93-E6667D84BB9F}" type="sibTrans" cxnId="{926AC5AA-7223-408B-BD9D-46931F2BCB37}">
      <dgm:prSet/>
      <dgm:spPr/>
      <dgm:t>
        <a:bodyPr/>
        <a:lstStyle/>
        <a:p>
          <a:endParaRPr lang="en-US"/>
        </a:p>
      </dgm:t>
    </dgm:pt>
    <dgm:pt modelId="{CDFF4E9E-613D-4079-B330-DF94E4F0C3F0}">
      <dgm:prSet phldrT="[Text]"/>
      <dgm:spPr/>
      <dgm:t>
        <a:bodyPr/>
        <a:lstStyle/>
        <a:p>
          <a:r>
            <a:rPr lang="en-US" dirty="0" smtClean="0"/>
            <a:t>Share a single high-speed Internet connection</a:t>
          </a:r>
          <a:endParaRPr lang="en-US" dirty="0"/>
        </a:p>
      </dgm:t>
    </dgm:pt>
    <dgm:pt modelId="{B5954937-FA46-4891-8641-37C76F3E6757}" type="parTrans" cxnId="{576F7E44-683F-48C7-9D8D-A8AFEAAA9F6D}">
      <dgm:prSet/>
      <dgm:spPr/>
      <dgm:t>
        <a:bodyPr/>
        <a:lstStyle/>
        <a:p>
          <a:endParaRPr lang="en-US"/>
        </a:p>
      </dgm:t>
    </dgm:pt>
    <dgm:pt modelId="{EFF5A503-FB23-445A-B73B-EA66B7A755AE}" type="sibTrans" cxnId="{576F7E44-683F-48C7-9D8D-A8AFEAAA9F6D}">
      <dgm:prSet/>
      <dgm:spPr/>
      <dgm:t>
        <a:bodyPr/>
        <a:lstStyle/>
        <a:p>
          <a:endParaRPr lang="en-US"/>
        </a:p>
      </dgm:t>
    </dgm:pt>
    <dgm:pt modelId="{6335BCCC-989D-4BB2-B189-B6B6F4C1A6B3}">
      <dgm:prSet phldrT="[Text]"/>
      <dgm:spPr/>
      <dgm:t>
        <a:bodyPr/>
        <a:lstStyle/>
        <a:p>
          <a:r>
            <a:rPr lang="en-US" dirty="0" smtClean="0"/>
            <a:t>Access files and programs on other computers</a:t>
          </a:r>
          <a:endParaRPr lang="en-US" dirty="0"/>
        </a:p>
      </dgm:t>
    </dgm:pt>
    <dgm:pt modelId="{B4DFD2C4-923E-4A73-BA16-9E671A2226F5}" type="parTrans" cxnId="{24145C2E-8C89-4C00-A269-33A0CBD6FC5D}">
      <dgm:prSet/>
      <dgm:spPr/>
      <dgm:t>
        <a:bodyPr/>
        <a:lstStyle/>
        <a:p>
          <a:endParaRPr lang="en-US"/>
        </a:p>
      </dgm:t>
    </dgm:pt>
    <dgm:pt modelId="{56A176FA-099E-41FD-A3D2-835F47FB7E44}" type="sibTrans" cxnId="{24145C2E-8C89-4C00-A269-33A0CBD6FC5D}">
      <dgm:prSet/>
      <dgm:spPr/>
      <dgm:t>
        <a:bodyPr/>
        <a:lstStyle/>
        <a:p>
          <a:endParaRPr lang="en-US"/>
        </a:p>
      </dgm:t>
    </dgm:pt>
    <dgm:pt modelId="{B1B6796F-5C72-4AC9-98FA-DF8B78B90828}">
      <dgm:prSet phldrT="[Text]"/>
      <dgm:spPr/>
      <dgm:t>
        <a:bodyPr/>
        <a:lstStyle/>
        <a:p>
          <a:r>
            <a:rPr lang="en-US" dirty="0" smtClean="0"/>
            <a:t>Share peripherals</a:t>
          </a:r>
          <a:endParaRPr lang="en-US" dirty="0"/>
        </a:p>
      </dgm:t>
    </dgm:pt>
    <dgm:pt modelId="{7EBA5DCE-3160-4D83-9BB2-D1160F01103F}" type="parTrans" cxnId="{D3763219-C194-4A88-8418-E0FAC0E527BA}">
      <dgm:prSet/>
      <dgm:spPr/>
      <dgm:t>
        <a:bodyPr/>
        <a:lstStyle/>
        <a:p>
          <a:endParaRPr lang="en-US"/>
        </a:p>
      </dgm:t>
    </dgm:pt>
    <dgm:pt modelId="{41EBAEF5-0495-4B7C-B58E-B4776AD5F780}" type="sibTrans" cxnId="{D3763219-C194-4A88-8418-E0FAC0E527BA}">
      <dgm:prSet/>
      <dgm:spPr/>
      <dgm:t>
        <a:bodyPr/>
        <a:lstStyle/>
        <a:p>
          <a:endParaRPr lang="en-US"/>
        </a:p>
      </dgm:t>
    </dgm:pt>
    <dgm:pt modelId="{14EEB6F2-8C37-42B2-9710-DE487497C862}">
      <dgm:prSet phldrT="[Text]"/>
      <dgm:spPr/>
      <dgm:t>
        <a:bodyPr/>
        <a:lstStyle/>
        <a:p>
          <a:r>
            <a:rPr lang="en-US" dirty="0" smtClean="0"/>
            <a:t>Play multiplayer games</a:t>
          </a:r>
          <a:endParaRPr lang="en-US" dirty="0"/>
        </a:p>
      </dgm:t>
    </dgm:pt>
    <dgm:pt modelId="{F9583F33-9345-4372-8A55-CB8A4F63503E}" type="parTrans" cxnId="{1F2299B1-CF8A-4EAC-B5B8-CCC4D13990C4}">
      <dgm:prSet/>
      <dgm:spPr/>
      <dgm:t>
        <a:bodyPr/>
        <a:lstStyle/>
        <a:p>
          <a:endParaRPr lang="en-US"/>
        </a:p>
      </dgm:t>
    </dgm:pt>
    <dgm:pt modelId="{CDFB6486-3B90-40E5-B7C6-A2C011C84112}" type="sibTrans" cxnId="{1F2299B1-CF8A-4EAC-B5B8-CCC4D13990C4}">
      <dgm:prSet/>
      <dgm:spPr/>
      <dgm:t>
        <a:bodyPr/>
        <a:lstStyle/>
        <a:p>
          <a:endParaRPr lang="en-US"/>
        </a:p>
      </dgm:t>
    </dgm:pt>
    <dgm:pt modelId="{379C9622-D94C-4D6C-AA94-A950DC25DEB7}">
      <dgm:prSet phldrT="[Text]"/>
      <dgm:spPr/>
      <dgm:t>
        <a:bodyPr/>
        <a:lstStyle/>
        <a:p>
          <a:r>
            <a:rPr lang="en-US" dirty="0" smtClean="0"/>
            <a:t>Connect game consoles to the Internet</a:t>
          </a:r>
          <a:endParaRPr lang="en-US" dirty="0"/>
        </a:p>
      </dgm:t>
    </dgm:pt>
    <dgm:pt modelId="{B8637F0A-0400-48C3-B170-664F3E3C5957}" type="parTrans" cxnId="{B3ED21E6-527D-4067-96B9-0E2F2E220833}">
      <dgm:prSet/>
      <dgm:spPr/>
      <dgm:t>
        <a:bodyPr/>
        <a:lstStyle/>
        <a:p>
          <a:endParaRPr lang="en-US"/>
        </a:p>
      </dgm:t>
    </dgm:pt>
    <dgm:pt modelId="{B96E1A97-FE6E-416A-9FB0-ED601A9ACD48}" type="sibTrans" cxnId="{B3ED21E6-527D-4067-96B9-0E2F2E220833}">
      <dgm:prSet/>
      <dgm:spPr/>
      <dgm:t>
        <a:bodyPr/>
        <a:lstStyle/>
        <a:p>
          <a:endParaRPr lang="en-US"/>
        </a:p>
      </dgm:t>
    </dgm:pt>
    <dgm:pt modelId="{B9B59114-FC5B-4217-91E6-C2A77A7ACBCE}">
      <dgm:prSet phldrT="[Text]"/>
      <dgm:spPr/>
      <dgm:t>
        <a:bodyPr/>
        <a:lstStyle/>
        <a:p>
          <a:r>
            <a:rPr lang="en-US" dirty="0" smtClean="0"/>
            <a:t>Subscribe to and use VoIP</a:t>
          </a:r>
          <a:endParaRPr lang="en-US" dirty="0"/>
        </a:p>
      </dgm:t>
    </dgm:pt>
    <dgm:pt modelId="{B3E0E367-741A-4F29-BA3F-B9682E3021E2}" type="parTrans" cxnId="{22DECECE-6001-4999-B97C-828FB0FF6D94}">
      <dgm:prSet/>
      <dgm:spPr/>
      <dgm:t>
        <a:bodyPr/>
        <a:lstStyle/>
        <a:p>
          <a:endParaRPr lang="en-US"/>
        </a:p>
      </dgm:t>
    </dgm:pt>
    <dgm:pt modelId="{F47C8F84-0A61-4A61-957C-ACAE86201563}" type="sibTrans" cxnId="{22DECECE-6001-4999-B97C-828FB0FF6D94}">
      <dgm:prSet/>
      <dgm:spPr/>
      <dgm:t>
        <a:bodyPr/>
        <a:lstStyle/>
        <a:p>
          <a:endParaRPr lang="en-US"/>
        </a:p>
      </dgm:t>
    </dgm:pt>
    <dgm:pt modelId="{28FC638E-F64F-41DA-AD84-A8397572AC03}" type="pres">
      <dgm:prSet presAssocID="{6A3B224A-6F3C-4937-84FC-1383D64E5D0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53E115-DC16-4E67-8664-E86C9A2D4E8E}" type="pres">
      <dgm:prSet presAssocID="{3F93DFAF-48E3-4F01-9685-8D2300989FF7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8EC0-5E0F-4DFF-A793-A8693E3C20A1}" type="pres">
      <dgm:prSet presAssocID="{FF02628C-D02B-4403-9F93-E6667D84BB9F}" presName="sibTrans" presStyleCnt="0"/>
      <dgm:spPr/>
    </dgm:pt>
    <dgm:pt modelId="{8A882263-AF38-48A2-A7B2-0AE40B2A2E1C}" type="pres">
      <dgm:prSet presAssocID="{CDFF4E9E-613D-4079-B330-DF94E4F0C3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D49C5-0DAF-4076-8B48-CD7626518188}" type="pres">
      <dgm:prSet presAssocID="{EFF5A503-FB23-445A-B73B-EA66B7A755AE}" presName="sibTrans" presStyleCnt="0"/>
      <dgm:spPr/>
    </dgm:pt>
    <dgm:pt modelId="{4A7416BB-ACAE-4140-9C40-17C6BE4E3F9C}" type="pres">
      <dgm:prSet presAssocID="{6335BCCC-989D-4BB2-B189-B6B6F4C1A6B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EB862B-D719-4A8C-A853-64B63F741599}" type="pres">
      <dgm:prSet presAssocID="{56A176FA-099E-41FD-A3D2-835F47FB7E44}" presName="sibTrans" presStyleCnt="0"/>
      <dgm:spPr/>
    </dgm:pt>
    <dgm:pt modelId="{40C432D7-ABE6-49B1-A6E6-7305F831AC01}" type="pres">
      <dgm:prSet presAssocID="{B1B6796F-5C72-4AC9-98FA-DF8B78B90828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574FAE-2B97-452F-AC5F-C084369FDDC3}" type="pres">
      <dgm:prSet presAssocID="{41EBAEF5-0495-4B7C-B58E-B4776AD5F780}" presName="sibTrans" presStyleCnt="0"/>
      <dgm:spPr/>
    </dgm:pt>
    <dgm:pt modelId="{98DFDBF9-DAE1-4D66-A5AF-EE620EA322B1}" type="pres">
      <dgm:prSet presAssocID="{14EEB6F2-8C37-42B2-9710-DE487497C862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2E004F-88C0-4A04-B2B3-BED0B27C93C2}" type="pres">
      <dgm:prSet presAssocID="{CDFB6486-3B90-40E5-B7C6-A2C011C84112}" presName="sibTrans" presStyleCnt="0"/>
      <dgm:spPr/>
    </dgm:pt>
    <dgm:pt modelId="{B1D92D19-C114-409C-9751-913570B1B886}" type="pres">
      <dgm:prSet presAssocID="{379C9622-D94C-4D6C-AA94-A950DC25DEB7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CCC7D6-FFE7-431A-8FF4-38DAB14E4422}" type="pres">
      <dgm:prSet presAssocID="{B96E1A97-FE6E-416A-9FB0-ED601A9ACD48}" presName="sibTrans" presStyleCnt="0"/>
      <dgm:spPr/>
    </dgm:pt>
    <dgm:pt modelId="{BF5E0946-8F70-4989-8BC9-DB52045C9529}" type="pres">
      <dgm:prSet presAssocID="{B9B59114-FC5B-4217-91E6-C2A77A7ACBCE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66608E-6784-444E-B637-6E20CF3FAF5D}" type="presOf" srcId="{CDFF4E9E-613D-4079-B330-DF94E4F0C3F0}" destId="{8A882263-AF38-48A2-A7B2-0AE40B2A2E1C}" srcOrd="0" destOrd="0" presId="urn:microsoft.com/office/officeart/2005/8/layout/default#50"/>
    <dgm:cxn modelId="{F5AA6B7E-ACA9-4144-BA33-D48A8B4DC9F3}" type="presOf" srcId="{6A3B224A-6F3C-4937-84FC-1383D64E5D03}" destId="{28FC638E-F64F-41DA-AD84-A8397572AC03}" srcOrd="0" destOrd="0" presId="urn:microsoft.com/office/officeart/2005/8/layout/default#50"/>
    <dgm:cxn modelId="{02728383-E39F-49AC-A8F9-9B2C3DBF2F81}" type="presOf" srcId="{B9B59114-FC5B-4217-91E6-C2A77A7ACBCE}" destId="{BF5E0946-8F70-4989-8BC9-DB52045C9529}" srcOrd="0" destOrd="0" presId="urn:microsoft.com/office/officeart/2005/8/layout/default#50"/>
    <dgm:cxn modelId="{D83498CD-8061-46CF-80C1-19D20004903E}" type="presOf" srcId="{3F93DFAF-48E3-4F01-9685-8D2300989FF7}" destId="{BD53E115-DC16-4E67-8664-E86C9A2D4E8E}" srcOrd="0" destOrd="0" presId="urn:microsoft.com/office/officeart/2005/8/layout/default#50"/>
    <dgm:cxn modelId="{1F2299B1-CF8A-4EAC-B5B8-CCC4D13990C4}" srcId="{6A3B224A-6F3C-4937-84FC-1383D64E5D03}" destId="{14EEB6F2-8C37-42B2-9710-DE487497C862}" srcOrd="4" destOrd="0" parTransId="{F9583F33-9345-4372-8A55-CB8A4F63503E}" sibTransId="{CDFB6486-3B90-40E5-B7C6-A2C011C84112}"/>
    <dgm:cxn modelId="{F61A2FAC-B0D4-4510-85BD-56A3813C4BD0}" type="presOf" srcId="{379C9622-D94C-4D6C-AA94-A950DC25DEB7}" destId="{B1D92D19-C114-409C-9751-913570B1B886}" srcOrd="0" destOrd="0" presId="urn:microsoft.com/office/officeart/2005/8/layout/default#50"/>
    <dgm:cxn modelId="{926AC5AA-7223-408B-BD9D-46931F2BCB37}" srcId="{6A3B224A-6F3C-4937-84FC-1383D64E5D03}" destId="{3F93DFAF-48E3-4F01-9685-8D2300989FF7}" srcOrd="0" destOrd="0" parTransId="{4A85945D-D12C-4B94-BBC8-2DFED725426A}" sibTransId="{FF02628C-D02B-4403-9F93-E6667D84BB9F}"/>
    <dgm:cxn modelId="{22DECECE-6001-4999-B97C-828FB0FF6D94}" srcId="{6A3B224A-6F3C-4937-84FC-1383D64E5D03}" destId="{B9B59114-FC5B-4217-91E6-C2A77A7ACBCE}" srcOrd="6" destOrd="0" parTransId="{B3E0E367-741A-4F29-BA3F-B9682E3021E2}" sibTransId="{F47C8F84-0A61-4A61-957C-ACAE86201563}"/>
    <dgm:cxn modelId="{5BF8C543-9D4D-44DE-9A51-8300942261B6}" type="presOf" srcId="{B1B6796F-5C72-4AC9-98FA-DF8B78B90828}" destId="{40C432D7-ABE6-49B1-A6E6-7305F831AC01}" srcOrd="0" destOrd="0" presId="urn:microsoft.com/office/officeart/2005/8/layout/default#50"/>
    <dgm:cxn modelId="{B3ED21E6-527D-4067-96B9-0E2F2E220833}" srcId="{6A3B224A-6F3C-4937-84FC-1383D64E5D03}" destId="{379C9622-D94C-4D6C-AA94-A950DC25DEB7}" srcOrd="5" destOrd="0" parTransId="{B8637F0A-0400-48C3-B170-664F3E3C5957}" sibTransId="{B96E1A97-FE6E-416A-9FB0-ED601A9ACD48}"/>
    <dgm:cxn modelId="{BC0EBCE0-CEB7-4A3F-89DB-888AD74668D7}" type="presOf" srcId="{14EEB6F2-8C37-42B2-9710-DE487497C862}" destId="{98DFDBF9-DAE1-4D66-A5AF-EE620EA322B1}" srcOrd="0" destOrd="0" presId="urn:microsoft.com/office/officeart/2005/8/layout/default#50"/>
    <dgm:cxn modelId="{576F7E44-683F-48C7-9D8D-A8AFEAAA9F6D}" srcId="{6A3B224A-6F3C-4937-84FC-1383D64E5D03}" destId="{CDFF4E9E-613D-4079-B330-DF94E4F0C3F0}" srcOrd="1" destOrd="0" parTransId="{B5954937-FA46-4891-8641-37C76F3E6757}" sibTransId="{EFF5A503-FB23-445A-B73B-EA66B7A755AE}"/>
    <dgm:cxn modelId="{CAD3AF29-29B2-4EF2-8338-136D03A3D5AC}" type="presOf" srcId="{6335BCCC-989D-4BB2-B189-B6B6F4C1A6B3}" destId="{4A7416BB-ACAE-4140-9C40-17C6BE4E3F9C}" srcOrd="0" destOrd="0" presId="urn:microsoft.com/office/officeart/2005/8/layout/default#50"/>
    <dgm:cxn modelId="{24145C2E-8C89-4C00-A269-33A0CBD6FC5D}" srcId="{6A3B224A-6F3C-4937-84FC-1383D64E5D03}" destId="{6335BCCC-989D-4BB2-B189-B6B6F4C1A6B3}" srcOrd="2" destOrd="0" parTransId="{B4DFD2C4-923E-4A73-BA16-9E671A2226F5}" sibTransId="{56A176FA-099E-41FD-A3D2-835F47FB7E44}"/>
    <dgm:cxn modelId="{D3763219-C194-4A88-8418-E0FAC0E527BA}" srcId="{6A3B224A-6F3C-4937-84FC-1383D64E5D03}" destId="{B1B6796F-5C72-4AC9-98FA-DF8B78B90828}" srcOrd="3" destOrd="0" parTransId="{7EBA5DCE-3160-4D83-9BB2-D1160F01103F}" sibTransId="{41EBAEF5-0495-4B7C-B58E-B4776AD5F780}"/>
    <dgm:cxn modelId="{C8D77305-A866-4197-9F45-3B2B1BF499B7}" type="presParOf" srcId="{28FC638E-F64F-41DA-AD84-A8397572AC03}" destId="{BD53E115-DC16-4E67-8664-E86C9A2D4E8E}" srcOrd="0" destOrd="0" presId="urn:microsoft.com/office/officeart/2005/8/layout/default#50"/>
    <dgm:cxn modelId="{20D919CB-F065-4BA0-A2B6-1DCA9E0C85E2}" type="presParOf" srcId="{28FC638E-F64F-41DA-AD84-A8397572AC03}" destId="{D2F58EC0-5E0F-4DFF-A793-A8693E3C20A1}" srcOrd="1" destOrd="0" presId="urn:microsoft.com/office/officeart/2005/8/layout/default#50"/>
    <dgm:cxn modelId="{65B8B542-7ECC-4E19-9D9E-6353C778DDED}" type="presParOf" srcId="{28FC638E-F64F-41DA-AD84-A8397572AC03}" destId="{8A882263-AF38-48A2-A7B2-0AE40B2A2E1C}" srcOrd="2" destOrd="0" presId="urn:microsoft.com/office/officeart/2005/8/layout/default#50"/>
    <dgm:cxn modelId="{CDCA9C66-7AF2-468D-B7C5-A2FC530C584F}" type="presParOf" srcId="{28FC638E-F64F-41DA-AD84-A8397572AC03}" destId="{6FAD49C5-0DAF-4076-8B48-CD7626518188}" srcOrd="3" destOrd="0" presId="urn:microsoft.com/office/officeart/2005/8/layout/default#50"/>
    <dgm:cxn modelId="{7362AD90-EF35-42DE-81D0-301717508A0C}" type="presParOf" srcId="{28FC638E-F64F-41DA-AD84-A8397572AC03}" destId="{4A7416BB-ACAE-4140-9C40-17C6BE4E3F9C}" srcOrd="4" destOrd="0" presId="urn:microsoft.com/office/officeart/2005/8/layout/default#50"/>
    <dgm:cxn modelId="{463F0295-5F76-49D9-93D6-5EDCED9C6489}" type="presParOf" srcId="{28FC638E-F64F-41DA-AD84-A8397572AC03}" destId="{31EB862B-D719-4A8C-A853-64B63F741599}" srcOrd="5" destOrd="0" presId="urn:microsoft.com/office/officeart/2005/8/layout/default#50"/>
    <dgm:cxn modelId="{039D4EE0-CE07-48E5-B5FC-F97B81A65FE8}" type="presParOf" srcId="{28FC638E-F64F-41DA-AD84-A8397572AC03}" destId="{40C432D7-ABE6-49B1-A6E6-7305F831AC01}" srcOrd="6" destOrd="0" presId="urn:microsoft.com/office/officeart/2005/8/layout/default#50"/>
    <dgm:cxn modelId="{CF947763-779B-4C7D-ABB2-9212F0835685}" type="presParOf" srcId="{28FC638E-F64F-41DA-AD84-A8397572AC03}" destId="{7A574FAE-2B97-452F-AC5F-C084369FDDC3}" srcOrd="7" destOrd="0" presId="urn:microsoft.com/office/officeart/2005/8/layout/default#50"/>
    <dgm:cxn modelId="{238DC7E5-053B-4E56-ABB1-6A0EF229B8E9}" type="presParOf" srcId="{28FC638E-F64F-41DA-AD84-A8397572AC03}" destId="{98DFDBF9-DAE1-4D66-A5AF-EE620EA322B1}" srcOrd="8" destOrd="0" presId="urn:microsoft.com/office/officeart/2005/8/layout/default#50"/>
    <dgm:cxn modelId="{021CAE07-21FC-488A-B578-DD0AFB8D8004}" type="presParOf" srcId="{28FC638E-F64F-41DA-AD84-A8397572AC03}" destId="{1E2E004F-88C0-4A04-B2B3-BED0B27C93C2}" srcOrd="9" destOrd="0" presId="urn:microsoft.com/office/officeart/2005/8/layout/default#50"/>
    <dgm:cxn modelId="{5F02A542-87B3-4A84-AD21-D2729BB9B792}" type="presParOf" srcId="{28FC638E-F64F-41DA-AD84-A8397572AC03}" destId="{B1D92D19-C114-409C-9751-913570B1B886}" srcOrd="10" destOrd="0" presId="urn:microsoft.com/office/officeart/2005/8/layout/default#50"/>
    <dgm:cxn modelId="{005FD4B3-A1D0-4E51-86F0-D04A747D2759}" type="presParOf" srcId="{28FC638E-F64F-41DA-AD84-A8397572AC03}" destId="{1DCCC7D6-FFE7-431A-8FF4-38DAB14E4422}" srcOrd="11" destOrd="0" presId="urn:microsoft.com/office/officeart/2005/8/layout/default#50"/>
    <dgm:cxn modelId="{BD14A3C6-1BA7-4472-8C34-8516AE9A517B}" type="presParOf" srcId="{28FC638E-F64F-41DA-AD84-A8397572AC03}" destId="{BF5E0946-8F70-4989-8BC9-DB52045C9529}" srcOrd="12" destOrd="0" presId="urn:microsoft.com/office/officeart/2005/8/layout/default#5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434C7F3-321B-4F37-898C-88E4C943B1A0}" type="doc">
      <dgm:prSet loTypeId="urn:microsoft.com/office/officeart/2005/8/layout/default#51" loCatId="list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151B4BA-9F96-4294-B9F2-314AB1750F61}">
      <dgm:prSet phldrT="[Text]"/>
      <dgm:spPr/>
      <dgm:t>
        <a:bodyPr/>
        <a:lstStyle/>
        <a:p>
          <a:r>
            <a:rPr lang="en-US" dirty="0" smtClean="0"/>
            <a:t>Ethernet</a:t>
          </a:r>
          <a:endParaRPr lang="en-US" dirty="0"/>
        </a:p>
      </dgm:t>
    </dgm:pt>
    <dgm:pt modelId="{10A3B997-FA96-4D4A-9F05-1151E2DA4C28}" type="parTrans" cxnId="{D278D014-1E11-4A24-AFE9-06854EE490A9}">
      <dgm:prSet/>
      <dgm:spPr/>
      <dgm:t>
        <a:bodyPr/>
        <a:lstStyle/>
        <a:p>
          <a:endParaRPr lang="en-US"/>
        </a:p>
      </dgm:t>
    </dgm:pt>
    <dgm:pt modelId="{2EF73221-3A7F-4AA8-B1E6-18F1061270A7}" type="sibTrans" cxnId="{D278D014-1E11-4A24-AFE9-06854EE490A9}">
      <dgm:prSet/>
      <dgm:spPr/>
      <dgm:t>
        <a:bodyPr/>
        <a:lstStyle/>
        <a:p>
          <a:endParaRPr lang="en-US"/>
        </a:p>
      </dgm:t>
    </dgm:pt>
    <dgm:pt modelId="{B3511796-A1DC-4F52-A7A6-EAE021A7E7CF}">
      <dgm:prSet phldrT="[Text]"/>
      <dgm:spPr/>
      <dgm:t>
        <a:bodyPr/>
        <a:lstStyle/>
        <a:p>
          <a:r>
            <a:rPr lang="en-US" dirty="0" err="1" smtClean="0"/>
            <a:t>Powerline</a:t>
          </a:r>
          <a:r>
            <a:rPr lang="en-US" dirty="0" smtClean="0"/>
            <a:t> cable</a:t>
          </a:r>
          <a:endParaRPr lang="en-US" dirty="0"/>
        </a:p>
      </dgm:t>
    </dgm:pt>
    <dgm:pt modelId="{37134203-D44F-455F-A91F-D088D8FB69A7}" type="parTrans" cxnId="{C88E769A-CAED-4D89-97F7-C119023B0D57}">
      <dgm:prSet/>
      <dgm:spPr/>
      <dgm:t>
        <a:bodyPr/>
        <a:lstStyle/>
        <a:p>
          <a:endParaRPr lang="en-US"/>
        </a:p>
      </dgm:t>
    </dgm:pt>
    <dgm:pt modelId="{1D93965A-2137-4180-BE36-8CE5F14D27BB}" type="sibTrans" cxnId="{C88E769A-CAED-4D89-97F7-C119023B0D57}">
      <dgm:prSet/>
      <dgm:spPr/>
      <dgm:t>
        <a:bodyPr/>
        <a:lstStyle/>
        <a:p>
          <a:endParaRPr lang="en-US"/>
        </a:p>
      </dgm:t>
    </dgm:pt>
    <dgm:pt modelId="{2C44BBF8-851F-4B74-8A0B-092CC19C4A6B}">
      <dgm:prSet phldrT="[Text]"/>
      <dgm:spPr/>
      <dgm:t>
        <a:bodyPr/>
        <a:lstStyle/>
        <a:p>
          <a:r>
            <a:rPr lang="en-US" dirty="0" err="1" smtClean="0"/>
            <a:t>Phoneline</a:t>
          </a:r>
          <a:endParaRPr lang="en-US" dirty="0"/>
        </a:p>
      </dgm:t>
    </dgm:pt>
    <dgm:pt modelId="{7D228448-AC2F-4F06-BAE8-5EC679652453}" type="parTrans" cxnId="{5D56E5DA-CD97-4415-94C3-CEC2ED1B130B}">
      <dgm:prSet/>
      <dgm:spPr/>
      <dgm:t>
        <a:bodyPr/>
        <a:lstStyle/>
        <a:p>
          <a:endParaRPr lang="en-US"/>
        </a:p>
      </dgm:t>
    </dgm:pt>
    <dgm:pt modelId="{2C76382D-00E0-48E8-B5F9-8587921D8488}" type="sibTrans" cxnId="{5D56E5DA-CD97-4415-94C3-CEC2ED1B130B}">
      <dgm:prSet/>
      <dgm:spPr/>
      <dgm:t>
        <a:bodyPr/>
        <a:lstStyle/>
        <a:p>
          <a:endParaRPr lang="en-US"/>
        </a:p>
      </dgm:t>
    </dgm:pt>
    <dgm:pt modelId="{3EEEEB41-5461-4154-9E6F-6F4336FFD101}" type="pres">
      <dgm:prSet presAssocID="{D434C7F3-321B-4F37-898C-88E4C943B1A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EAC293-7B6D-4525-BEAF-526AD6266977}" type="pres">
      <dgm:prSet presAssocID="{F151B4BA-9F96-4294-B9F2-314AB1750F61}" presName="node" presStyleLbl="node1" presStyleIdx="0" presStyleCnt="3">
        <dgm:presLayoutVars>
          <dgm:bulletEnabled val="1"/>
        </dgm:presLayoutVars>
      </dgm:prSet>
      <dgm:spPr>
        <a:prstGeom prst="flowChartPunchedTape">
          <a:avLst/>
        </a:prstGeom>
      </dgm:spPr>
      <dgm:t>
        <a:bodyPr/>
        <a:lstStyle/>
        <a:p>
          <a:endParaRPr lang="en-US"/>
        </a:p>
      </dgm:t>
    </dgm:pt>
    <dgm:pt modelId="{FB9A46EB-99A2-4E51-93D4-6C60677A8CDC}" type="pres">
      <dgm:prSet presAssocID="{2EF73221-3A7F-4AA8-B1E6-18F1061270A7}" presName="sibTrans" presStyleCnt="0"/>
      <dgm:spPr/>
    </dgm:pt>
    <dgm:pt modelId="{E615EB74-6587-46E7-8B14-3D6B69435827}" type="pres">
      <dgm:prSet presAssocID="{B3511796-A1DC-4F52-A7A6-EAE021A7E7CF}" presName="node" presStyleLbl="node1" presStyleIdx="1" presStyleCnt="3">
        <dgm:presLayoutVars>
          <dgm:bulletEnabled val="1"/>
        </dgm:presLayoutVars>
      </dgm:prSet>
      <dgm:spPr>
        <a:prstGeom prst="flowChartPunchedTape">
          <a:avLst/>
        </a:prstGeom>
      </dgm:spPr>
      <dgm:t>
        <a:bodyPr/>
        <a:lstStyle/>
        <a:p>
          <a:endParaRPr lang="en-US"/>
        </a:p>
      </dgm:t>
    </dgm:pt>
    <dgm:pt modelId="{ED29EF00-0637-490D-AA4F-98134A171183}" type="pres">
      <dgm:prSet presAssocID="{1D93965A-2137-4180-BE36-8CE5F14D27BB}" presName="sibTrans" presStyleCnt="0"/>
      <dgm:spPr/>
    </dgm:pt>
    <dgm:pt modelId="{EAECA25C-191C-4B83-B8FB-FF9A1C58A0FC}" type="pres">
      <dgm:prSet presAssocID="{2C44BBF8-851F-4B74-8A0B-092CC19C4A6B}" presName="node" presStyleLbl="node1" presStyleIdx="2" presStyleCnt="3">
        <dgm:presLayoutVars>
          <dgm:bulletEnabled val="1"/>
        </dgm:presLayoutVars>
      </dgm:prSet>
      <dgm:spPr>
        <a:prstGeom prst="flowChartPunchedTape">
          <a:avLst/>
        </a:prstGeom>
      </dgm:spPr>
      <dgm:t>
        <a:bodyPr/>
        <a:lstStyle/>
        <a:p>
          <a:endParaRPr lang="en-US"/>
        </a:p>
      </dgm:t>
    </dgm:pt>
  </dgm:ptLst>
  <dgm:cxnLst>
    <dgm:cxn modelId="{D278D014-1E11-4A24-AFE9-06854EE490A9}" srcId="{D434C7F3-321B-4F37-898C-88E4C943B1A0}" destId="{F151B4BA-9F96-4294-B9F2-314AB1750F61}" srcOrd="0" destOrd="0" parTransId="{10A3B997-FA96-4D4A-9F05-1151E2DA4C28}" sibTransId="{2EF73221-3A7F-4AA8-B1E6-18F1061270A7}"/>
    <dgm:cxn modelId="{FAA54B02-6373-41E8-9525-72E4912C6983}" type="presOf" srcId="{D434C7F3-321B-4F37-898C-88E4C943B1A0}" destId="{3EEEEB41-5461-4154-9E6F-6F4336FFD101}" srcOrd="0" destOrd="0" presId="urn:microsoft.com/office/officeart/2005/8/layout/default#51"/>
    <dgm:cxn modelId="{6863E6BB-2B97-404E-AE66-5E43646030C2}" type="presOf" srcId="{2C44BBF8-851F-4B74-8A0B-092CC19C4A6B}" destId="{EAECA25C-191C-4B83-B8FB-FF9A1C58A0FC}" srcOrd="0" destOrd="0" presId="urn:microsoft.com/office/officeart/2005/8/layout/default#51"/>
    <dgm:cxn modelId="{A75AFE0C-63A1-46BB-A8EF-8B009F1CBF96}" type="presOf" srcId="{F151B4BA-9F96-4294-B9F2-314AB1750F61}" destId="{F1EAC293-7B6D-4525-BEAF-526AD6266977}" srcOrd="0" destOrd="0" presId="urn:microsoft.com/office/officeart/2005/8/layout/default#51"/>
    <dgm:cxn modelId="{C88E769A-CAED-4D89-97F7-C119023B0D57}" srcId="{D434C7F3-321B-4F37-898C-88E4C943B1A0}" destId="{B3511796-A1DC-4F52-A7A6-EAE021A7E7CF}" srcOrd="1" destOrd="0" parTransId="{37134203-D44F-455F-A91F-D088D8FB69A7}" sibTransId="{1D93965A-2137-4180-BE36-8CE5F14D27BB}"/>
    <dgm:cxn modelId="{D5CA3BFB-B57B-4107-AD94-3039E73638CC}" type="presOf" srcId="{B3511796-A1DC-4F52-A7A6-EAE021A7E7CF}" destId="{E615EB74-6587-46E7-8B14-3D6B69435827}" srcOrd="0" destOrd="0" presId="urn:microsoft.com/office/officeart/2005/8/layout/default#51"/>
    <dgm:cxn modelId="{5D56E5DA-CD97-4415-94C3-CEC2ED1B130B}" srcId="{D434C7F3-321B-4F37-898C-88E4C943B1A0}" destId="{2C44BBF8-851F-4B74-8A0B-092CC19C4A6B}" srcOrd="2" destOrd="0" parTransId="{7D228448-AC2F-4F06-BAE8-5EC679652453}" sibTransId="{2C76382D-00E0-48E8-B5F9-8587921D8488}"/>
    <dgm:cxn modelId="{DE382A2D-9E7D-461E-9599-10469CEA33E6}" type="presParOf" srcId="{3EEEEB41-5461-4154-9E6F-6F4336FFD101}" destId="{F1EAC293-7B6D-4525-BEAF-526AD6266977}" srcOrd="0" destOrd="0" presId="urn:microsoft.com/office/officeart/2005/8/layout/default#51"/>
    <dgm:cxn modelId="{336D696C-9DB9-4647-9B9E-AB83E89211C1}" type="presParOf" srcId="{3EEEEB41-5461-4154-9E6F-6F4336FFD101}" destId="{FB9A46EB-99A2-4E51-93D4-6C60677A8CDC}" srcOrd="1" destOrd="0" presId="urn:microsoft.com/office/officeart/2005/8/layout/default#51"/>
    <dgm:cxn modelId="{3BCDF8D7-4326-4D23-9DDC-70BD78F16546}" type="presParOf" srcId="{3EEEEB41-5461-4154-9E6F-6F4336FFD101}" destId="{E615EB74-6587-46E7-8B14-3D6B69435827}" srcOrd="2" destOrd="0" presId="urn:microsoft.com/office/officeart/2005/8/layout/default#51"/>
    <dgm:cxn modelId="{2CD8A295-27F8-4590-8D03-C523E34119BD}" type="presParOf" srcId="{3EEEEB41-5461-4154-9E6F-6F4336FFD101}" destId="{ED29EF00-0637-490D-AA4F-98134A171183}" srcOrd="3" destOrd="0" presId="urn:microsoft.com/office/officeart/2005/8/layout/default#51"/>
    <dgm:cxn modelId="{1C622DA8-B9E6-46B2-BB84-972240EB736A}" type="presParOf" srcId="{3EEEEB41-5461-4154-9E6F-6F4336FFD101}" destId="{EAECA25C-191C-4B83-B8FB-FF9A1C58A0FC}" srcOrd="4" destOrd="0" presId="urn:microsoft.com/office/officeart/2005/8/layout/default#5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#52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 smtClean="0"/>
            <a:t>Overview of communications terminology and applications</a:t>
          </a:r>
          <a:endParaRPr lang="en-US" dirty="0"/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9F74EFCD-35DB-49E3-9585-279D7B40095F}">
      <dgm:prSet/>
      <dgm:spPr/>
      <dgm:t>
        <a:bodyPr/>
        <a:lstStyle/>
        <a:p>
          <a:r>
            <a:rPr lang="en-US" dirty="0" smtClean="0"/>
            <a:t>How to join computers into a network</a:t>
          </a:r>
          <a:endParaRPr lang="en-US" dirty="0"/>
        </a:p>
      </dgm:t>
    </dgm:pt>
    <dgm:pt modelId="{7FB61F1E-3983-4EC5-8FF1-9BBED9E0F5CB}" type="parTrans" cxnId="{AB302FA5-5AFC-4735-9C5B-0CFC842A0762}">
      <dgm:prSet/>
      <dgm:spPr/>
      <dgm:t>
        <a:bodyPr/>
        <a:lstStyle/>
        <a:p>
          <a:endParaRPr lang="en-US"/>
        </a:p>
      </dgm:t>
    </dgm:pt>
    <dgm:pt modelId="{5891AEDA-9F99-4CE8-AA05-222512626AFD}" type="sibTrans" cxnId="{AB302FA5-5AFC-4735-9C5B-0CFC842A0762}">
      <dgm:prSet/>
      <dgm:spPr/>
      <dgm:t>
        <a:bodyPr/>
        <a:lstStyle/>
        <a:p>
          <a:endParaRPr lang="en-US"/>
        </a:p>
      </dgm:t>
    </dgm:pt>
    <dgm:pt modelId="{89A84145-BDF5-4E27-B06C-22E04C1040D9}">
      <dgm:prSet/>
      <dgm:spPr/>
      <dgm:t>
        <a:bodyPr/>
        <a:lstStyle/>
        <a:p>
          <a:r>
            <a:rPr lang="en-US" dirty="0" smtClean="0"/>
            <a:t>Various communications devices, media, and procedures</a:t>
          </a:r>
          <a:endParaRPr lang="en-US" dirty="0"/>
        </a:p>
      </dgm:t>
    </dgm:pt>
    <dgm:pt modelId="{50DFF646-49CB-4F87-AC2D-697DED8E3BDE}" type="parTrans" cxnId="{7020165C-EB9D-4FDF-8E30-3F2B1E58E3C9}">
      <dgm:prSet/>
      <dgm:spPr/>
      <dgm:t>
        <a:bodyPr/>
        <a:lstStyle/>
        <a:p>
          <a:endParaRPr lang="en-US"/>
        </a:p>
      </dgm:t>
    </dgm:pt>
    <dgm:pt modelId="{5B0A88EA-F742-458E-B6E5-8DF60E6EFD56}" type="sibTrans" cxnId="{7020165C-EB9D-4FDF-8E30-3F2B1E58E3C9}">
      <dgm:prSet/>
      <dgm:spPr/>
      <dgm:t>
        <a:bodyPr/>
        <a:lstStyle/>
        <a:p>
          <a:endParaRPr lang="en-US"/>
        </a:p>
      </dgm:t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320912-8D9A-492B-894B-23596CF49463}" type="pres">
      <dgm:prSet presAssocID="{4BE61A80-F514-4E80-B78E-1A2FBAB1DD9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3B308-9D7E-4AEF-8E39-DF2C5AADD5BC}" type="pres">
      <dgm:prSet presAssocID="{67E33806-C16A-4992-B4F4-2D6B8D7A3ED2}" presName="sibTrans" presStyleCnt="0"/>
      <dgm:spPr/>
    </dgm:pt>
    <dgm:pt modelId="{15ECBD65-5830-4B36-8E1E-869949183148}" type="pres">
      <dgm:prSet presAssocID="{9F74EFCD-35DB-49E3-9585-279D7B40095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35FF15-F3C2-434D-A6AA-D59B1AE95F42}" type="pres">
      <dgm:prSet presAssocID="{5891AEDA-9F99-4CE8-AA05-222512626AFD}" presName="sibTrans" presStyleCnt="0"/>
      <dgm:spPr/>
    </dgm:pt>
    <dgm:pt modelId="{EBA0745A-64FD-4C3B-A1AD-23FBAC251F6E}" type="pres">
      <dgm:prSet presAssocID="{89A84145-BDF5-4E27-B06C-22E04C1040D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20165C-EB9D-4FDF-8E30-3F2B1E58E3C9}" srcId="{CF85102C-52AA-4C9D-8775-2FF712ADBFCB}" destId="{89A84145-BDF5-4E27-B06C-22E04C1040D9}" srcOrd="2" destOrd="0" parTransId="{50DFF646-49CB-4F87-AC2D-697DED8E3BDE}" sibTransId="{5B0A88EA-F742-458E-B6E5-8DF60E6EFD56}"/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0F2262FE-F290-4ADB-BFA1-26D8F96EF6E7}" type="presOf" srcId="{CF85102C-52AA-4C9D-8775-2FF712ADBFCB}" destId="{83D7DC62-EB60-457E-92F5-18866EA92871}" srcOrd="0" destOrd="0" presId="urn:microsoft.com/office/officeart/2005/8/layout/default#52"/>
    <dgm:cxn modelId="{934BDEFE-1C65-4A96-9741-02DBF4853231}" type="presOf" srcId="{9F74EFCD-35DB-49E3-9585-279D7B40095F}" destId="{15ECBD65-5830-4B36-8E1E-869949183148}" srcOrd="0" destOrd="0" presId="urn:microsoft.com/office/officeart/2005/8/layout/default#52"/>
    <dgm:cxn modelId="{C6676327-20B8-4264-A010-C4F6BE0968AC}" type="presOf" srcId="{4BE61A80-F514-4E80-B78E-1A2FBAB1DD95}" destId="{A2320912-8D9A-492B-894B-23596CF49463}" srcOrd="0" destOrd="0" presId="urn:microsoft.com/office/officeart/2005/8/layout/default#52"/>
    <dgm:cxn modelId="{AB302FA5-5AFC-4735-9C5B-0CFC842A0762}" srcId="{CF85102C-52AA-4C9D-8775-2FF712ADBFCB}" destId="{9F74EFCD-35DB-49E3-9585-279D7B40095F}" srcOrd="1" destOrd="0" parTransId="{7FB61F1E-3983-4EC5-8FF1-9BBED9E0F5CB}" sibTransId="{5891AEDA-9F99-4CE8-AA05-222512626AFD}"/>
    <dgm:cxn modelId="{93676A59-85DD-4F94-898C-E1ACAA08C29E}" type="presOf" srcId="{89A84145-BDF5-4E27-B06C-22E04C1040D9}" destId="{EBA0745A-64FD-4C3B-A1AD-23FBAC251F6E}" srcOrd="0" destOrd="0" presId="urn:microsoft.com/office/officeart/2005/8/layout/default#52"/>
    <dgm:cxn modelId="{3E7C2D07-76FE-4433-9ED0-979FB7A08586}" type="presParOf" srcId="{83D7DC62-EB60-457E-92F5-18866EA92871}" destId="{A2320912-8D9A-492B-894B-23596CF49463}" srcOrd="0" destOrd="0" presId="urn:microsoft.com/office/officeart/2005/8/layout/default#52"/>
    <dgm:cxn modelId="{9F9BBA1B-D1DE-437D-9CA2-DAA8458F47B8}" type="presParOf" srcId="{83D7DC62-EB60-457E-92F5-18866EA92871}" destId="{9563B308-9D7E-4AEF-8E39-DF2C5AADD5BC}" srcOrd="1" destOrd="0" presId="urn:microsoft.com/office/officeart/2005/8/layout/default#52"/>
    <dgm:cxn modelId="{B1001E0F-0072-41EE-B934-2C8676108986}" type="presParOf" srcId="{83D7DC62-EB60-457E-92F5-18866EA92871}" destId="{15ECBD65-5830-4B36-8E1E-869949183148}" srcOrd="2" destOrd="0" presId="urn:microsoft.com/office/officeart/2005/8/layout/default#52"/>
    <dgm:cxn modelId="{440FDEF1-04DC-43F6-A6C0-58D11D0DBB96}" type="presParOf" srcId="{83D7DC62-EB60-457E-92F5-18866EA92871}" destId="{8B35FF15-F3C2-434D-A6AA-D59B1AE95F42}" srcOrd="3" destOrd="0" presId="urn:microsoft.com/office/officeart/2005/8/layout/default#52"/>
    <dgm:cxn modelId="{A6CD05B7-FD18-4209-BEDF-CA359803961A}" type="presParOf" srcId="{83D7DC62-EB60-457E-92F5-18866EA92871}" destId="{EBA0745A-64FD-4C3B-A1AD-23FBAC251F6E}" srcOrd="4" destOrd="0" presId="urn:microsoft.com/office/officeart/2005/8/layout/default#5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#4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106D101-98E2-4ADD-B050-08FB6FD9C7E3}">
      <dgm:prSet phldrT="[Text]"/>
      <dgm:spPr/>
      <dgm:t>
        <a:bodyPr/>
        <a:lstStyle/>
        <a:p>
          <a:r>
            <a:rPr lang="en-US" dirty="0" smtClean="0"/>
            <a:t>Explain the purpose of communications software</a:t>
          </a:r>
          <a:endParaRPr lang="en-US" dirty="0"/>
        </a:p>
      </dgm:t>
    </dgm:pt>
    <dgm:pt modelId="{685FBDA6-CC85-496D-A170-BC99493577D0}" type="parTrans" cxnId="{F6B034F9-891C-437A-8AF1-AD1C485BC557}">
      <dgm:prSet/>
      <dgm:spPr/>
      <dgm:t>
        <a:bodyPr/>
        <a:lstStyle/>
        <a:p>
          <a:endParaRPr lang="en-US"/>
        </a:p>
      </dgm:t>
    </dgm:pt>
    <dgm:pt modelId="{1B976BB2-06E8-4BEE-A370-A1865A421EA8}" type="sibTrans" cxnId="{F6B034F9-891C-437A-8AF1-AD1C485BC557}">
      <dgm:prSet/>
      <dgm:spPr/>
      <dgm:t>
        <a:bodyPr/>
        <a:lstStyle/>
        <a:p>
          <a:endParaRPr lang="en-US"/>
        </a:p>
      </dgm:t>
    </dgm:pt>
    <dgm:pt modelId="{1787D83D-96D1-4C73-952E-10CDF82ABC8D}">
      <dgm:prSet/>
      <dgm:spPr/>
      <dgm:t>
        <a:bodyPr/>
        <a:lstStyle/>
        <a:p>
          <a:r>
            <a:rPr lang="en-US" dirty="0" smtClean="0"/>
            <a:t>Describe various types of lines for communications over the telephone network</a:t>
          </a:r>
        </a:p>
      </dgm:t>
    </dgm:pt>
    <dgm:pt modelId="{225B319A-78AE-4A6C-9516-A6C34B97E8F4}" type="parTrans" cxnId="{54AC0A38-D036-4FFE-96DE-9867E4FC49BE}">
      <dgm:prSet/>
      <dgm:spPr/>
      <dgm:t>
        <a:bodyPr/>
        <a:lstStyle/>
        <a:p>
          <a:endParaRPr lang="en-US"/>
        </a:p>
      </dgm:t>
    </dgm:pt>
    <dgm:pt modelId="{72EA5C1C-2F0E-4F10-A79E-8F312FF09DCD}" type="sibTrans" cxnId="{54AC0A38-D036-4FFE-96DE-9867E4FC49BE}">
      <dgm:prSet/>
      <dgm:spPr/>
      <dgm:t>
        <a:bodyPr/>
        <a:lstStyle/>
        <a:p>
          <a:endParaRPr lang="en-US"/>
        </a:p>
      </dgm:t>
    </dgm:pt>
    <dgm:pt modelId="{47D4A842-04C0-4EDF-8F84-DA956DF41850}">
      <dgm:prSet/>
      <dgm:spPr/>
      <dgm:t>
        <a:bodyPr/>
        <a:lstStyle/>
        <a:p>
          <a:r>
            <a:rPr lang="en-US" dirty="0" smtClean="0"/>
            <a:t>Describe various physical and wireless </a:t>
          </a:r>
          <a:r>
            <a:rPr lang="en-US" smtClean="0"/>
            <a:t>transmission media</a:t>
          </a:r>
          <a:endParaRPr lang="en-US" dirty="0" smtClean="0"/>
        </a:p>
      </dgm:t>
    </dgm:pt>
    <dgm:pt modelId="{9AB4D969-0C0B-4818-B07F-76AFF5481FED}" type="parTrans" cxnId="{5EE2EAFE-8808-4423-9F7E-AE4B4DDD452E}">
      <dgm:prSet/>
      <dgm:spPr/>
      <dgm:t>
        <a:bodyPr/>
        <a:lstStyle/>
        <a:p>
          <a:endParaRPr lang="en-US"/>
        </a:p>
      </dgm:t>
    </dgm:pt>
    <dgm:pt modelId="{CA084C1A-44BB-41FB-886E-00F3616570AE}" type="sibTrans" cxnId="{5EE2EAFE-8808-4423-9F7E-AE4B4DDD452E}">
      <dgm:prSet/>
      <dgm:spPr/>
      <dgm:t>
        <a:bodyPr/>
        <a:lstStyle/>
        <a:p>
          <a:endParaRPr lang="en-US"/>
        </a:p>
      </dgm:t>
    </dgm:pt>
    <dgm:pt modelId="{87FD296A-B2D2-4381-B24C-58A0904FAFFF}">
      <dgm:prSet/>
      <dgm:spPr/>
      <dgm:t>
        <a:bodyPr/>
        <a:lstStyle/>
        <a:p>
          <a:r>
            <a:rPr lang="en-US" dirty="0" smtClean="0"/>
            <a:t>Describe commonly used </a:t>
          </a:r>
          <a:r>
            <a:rPr lang="en-US" smtClean="0"/>
            <a:t>communications devices</a:t>
          </a:r>
          <a:endParaRPr lang="en-US" dirty="0" smtClean="0"/>
        </a:p>
      </dgm:t>
    </dgm:pt>
    <dgm:pt modelId="{E080AF0B-F40B-45F0-AA82-38B96599E654}" type="parTrans" cxnId="{4CC27A8A-05CF-4B24-8254-328FEB3A4377}">
      <dgm:prSet/>
      <dgm:spPr/>
      <dgm:t>
        <a:bodyPr/>
        <a:lstStyle/>
        <a:p>
          <a:endParaRPr lang="en-US"/>
        </a:p>
      </dgm:t>
    </dgm:pt>
    <dgm:pt modelId="{0D94DF77-66C3-413A-985A-3D1A54833110}" type="sibTrans" cxnId="{4CC27A8A-05CF-4B24-8254-328FEB3A4377}">
      <dgm:prSet/>
      <dgm:spPr/>
      <dgm:t>
        <a:bodyPr/>
        <a:lstStyle/>
        <a:p>
          <a:endParaRPr lang="en-US"/>
        </a:p>
      </dgm:t>
    </dgm:pt>
    <dgm:pt modelId="{CCB6CCF2-088B-4F17-A293-16910C9FFED3}">
      <dgm:prSet/>
      <dgm:spPr/>
      <dgm:t>
        <a:bodyPr/>
        <a:lstStyle/>
        <a:p>
          <a:r>
            <a:rPr lang="en-US" dirty="0" smtClean="0"/>
            <a:t>Discuss different ways to set up a home network</a:t>
          </a:r>
        </a:p>
      </dgm:t>
    </dgm:pt>
    <dgm:pt modelId="{09EF32F8-2C7D-4685-9D26-E7AA065A5476}" type="parTrans" cxnId="{C6C328EC-C28E-48B2-8560-C3E96B726ED0}">
      <dgm:prSet/>
      <dgm:spPr/>
      <dgm:t>
        <a:bodyPr/>
        <a:lstStyle/>
        <a:p>
          <a:endParaRPr lang="en-US"/>
        </a:p>
      </dgm:t>
    </dgm:pt>
    <dgm:pt modelId="{D14DE114-AF61-44A9-AB1C-52C711620753}" type="sibTrans" cxnId="{C6C328EC-C28E-48B2-8560-C3E96B726ED0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05064A-AF3B-4300-BA44-77588901B427}" type="pres">
      <dgm:prSet presAssocID="{D106D101-98E2-4ADD-B050-08FB6FD9C7E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DCE41-86BA-475A-A518-EA8E02F91814}" type="pres">
      <dgm:prSet presAssocID="{1B976BB2-06E8-4BEE-A370-A1865A421EA8}" presName="sibTrans" presStyleCnt="0"/>
      <dgm:spPr/>
    </dgm:pt>
    <dgm:pt modelId="{0F6B154D-384A-426A-B16C-8D4D3179F73E}" type="pres">
      <dgm:prSet presAssocID="{1787D83D-96D1-4C73-952E-10CDF82ABC8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37D4BD-2E5C-4F77-A4CC-8F6B044B1BD9}" type="pres">
      <dgm:prSet presAssocID="{72EA5C1C-2F0E-4F10-A79E-8F312FF09DCD}" presName="sibTrans" presStyleCnt="0"/>
      <dgm:spPr/>
    </dgm:pt>
    <dgm:pt modelId="{63FA4BBB-4547-4E37-8E2F-E0CB2D785F67}" type="pres">
      <dgm:prSet presAssocID="{87FD296A-B2D2-4381-B24C-58A0904FAFF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2F24C1-47A1-4DA5-B986-EB81994E42C6}" type="pres">
      <dgm:prSet presAssocID="{0D94DF77-66C3-413A-985A-3D1A54833110}" presName="sibTrans" presStyleCnt="0"/>
      <dgm:spPr/>
    </dgm:pt>
    <dgm:pt modelId="{049534B1-E207-41B4-8BF9-3D0CB6A46669}" type="pres">
      <dgm:prSet presAssocID="{CCB6CCF2-088B-4F17-A293-16910C9FFED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ECB961-FE4F-42AD-B9CF-28DA9E1ED3E7}" type="pres">
      <dgm:prSet presAssocID="{D14DE114-AF61-44A9-AB1C-52C711620753}" presName="sibTrans" presStyleCnt="0"/>
      <dgm:spPr/>
    </dgm:pt>
    <dgm:pt modelId="{AEAC88ED-FF63-4E0F-A4D8-7569F7560517}" type="pres">
      <dgm:prSet presAssocID="{47D4A842-04C0-4EDF-8F84-DA956DF4185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16E28C-9F83-42C6-919E-10A832B68CEA}" type="presOf" srcId="{47D4A842-04C0-4EDF-8F84-DA956DF41850}" destId="{AEAC88ED-FF63-4E0F-A4D8-7569F7560517}" srcOrd="0" destOrd="0" presId="urn:microsoft.com/office/officeart/2005/8/layout/default#41"/>
    <dgm:cxn modelId="{464656C8-431C-44AF-849E-F7C9C39E935A}" type="presOf" srcId="{87FD296A-B2D2-4381-B24C-58A0904FAFFF}" destId="{63FA4BBB-4547-4E37-8E2F-E0CB2D785F67}" srcOrd="0" destOrd="0" presId="urn:microsoft.com/office/officeart/2005/8/layout/default#41"/>
    <dgm:cxn modelId="{19ABEDFE-DAA1-4EF9-8152-0FF344D955D8}" type="presOf" srcId="{CCB6CCF2-088B-4F17-A293-16910C9FFED3}" destId="{049534B1-E207-41B4-8BF9-3D0CB6A46669}" srcOrd="0" destOrd="0" presId="urn:microsoft.com/office/officeart/2005/8/layout/default#41"/>
    <dgm:cxn modelId="{54AC0A38-D036-4FFE-96DE-9867E4FC49BE}" srcId="{3DBC15C7-9BC5-433D-92A7-BCC39A2CC830}" destId="{1787D83D-96D1-4C73-952E-10CDF82ABC8D}" srcOrd="1" destOrd="0" parTransId="{225B319A-78AE-4A6C-9516-A6C34B97E8F4}" sibTransId="{72EA5C1C-2F0E-4F10-A79E-8F312FF09DCD}"/>
    <dgm:cxn modelId="{CDBCAF59-7884-42E2-B8B1-CCAA45AECC3B}" type="presOf" srcId="{3DBC15C7-9BC5-433D-92A7-BCC39A2CC830}" destId="{0283AAF8-8E6B-4228-934C-18F9A9076AC0}" srcOrd="0" destOrd="0" presId="urn:microsoft.com/office/officeart/2005/8/layout/default#41"/>
    <dgm:cxn modelId="{4CC27A8A-05CF-4B24-8254-328FEB3A4377}" srcId="{3DBC15C7-9BC5-433D-92A7-BCC39A2CC830}" destId="{87FD296A-B2D2-4381-B24C-58A0904FAFFF}" srcOrd="2" destOrd="0" parTransId="{E080AF0B-F40B-45F0-AA82-38B96599E654}" sibTransId="{0D94DF77-66C3-413A-985A-3D1A54833110}"/>
    <dgm:cxn modelId="{5EE2EAFE-8808-4423-9F7E-AE4B4DDD452E}" srcId="{3DBC15C7-9BC5-433D-92A7-BCC39A2CC830}" destId="{47D4A842-04C0-4EDF-8F84-DA956DF41850}" srcOrd="4" destOrd="0" parTransId="{9AB4D969-0C0B-4818-B07F-76AFF5481FED}" sibTransId="{CA084C1A-44BB-41FB-886E-00F3616570AE}"/>
    <dgm:cxn modelId="{CA15C842-B547-4D3A-8822-D41A9B421CFB}" type="presOf" srcId="{D106D101-98E2-4ADD-B050-08FB6FD9C7E3}" destId="{2C05064A-AF3B-4300-BA44-77588901B427}" srcOrd="0" destOrd="0" presId="urn:microsoft.com/office/officeart/2005/8/layout/default#41"/>
    <dgm:cxn modelId="{74A23BFF-D389-4537-89DB-261B31FCB303}" type="presOf" srcId="{1787D83D-96D1-4C73-952E-10CDF82ABC8D}" destId="{0F6B154D-384A-426A-B16C-8D4D3179F73E}" srcOrd="0" destOrd="0" presId="urn:microsoft.com/office/officeart/2005/8/layout/default#41"/>
    <dgm:cxn modelId="{C6C328EC-C28E-48B2-8560-C3E96B726ED0}" srcId="{3DBC15C7-9BC5-433D-92A7-BCC39A2CC830}" destId="{CCB6CCF2-088B-4F17-A293-16910C9FFED3}" srcOrd="3" destOrd="0" parTransId="{09EF32F8-2C7D-4685-9D26-E7AA065A5476}" sibTransId="{D14DE114-AF61-44A9-AB1C-52C711620753}"/>
    <dgm:cxn modelId="{F6B034F9-891C-437A-8AF1-AD1C485BC557}" srcId="{3DBC15C7-9BC5-433D-92A7-BCC39A2CC830}" destId="{D106D101-98E2-4ADD-B050-08FB6FD9C7E3}" srcOrd="0" destOrd="0" parTransId="{685FBDA6-CC85-496D-A170-BC99493577D0}" sibTransId="{1B976BB2-06E8-4BEE-A370-A1865A421EA8}"/>
    <dgm:cxn modelId="{45F311B3-9358-4F34-B290-F0CB16687AD3}" type="presParOf" srcId="{0283AAF8-8E6B-4228-934C-18F9A9076AC0}" destId="{2C05064A-AF3B-4300-BA44-77588901B427}" srcOrd="0" destOrd="0" presId="urn:microsoft.com/office/officeart/2005/8/layout/default#41"/>
    <dgm:cxn modelId="{FDF9C3D1-3609-4267-A39B-BF28287C7B68}" type="presParOf" srcId="{0283AAF8-8E6B-4228-934C-18F9A9076AC0}" destId="{EDCDCE41-86BA-475A-A518-EA8E02F91814}" srcOrd="1" destOrd="0" presId="urn:microsoft.com/office/officeart/2005/8/layout/default#41"/>
    <dgm:cxn modelId="{29339A79-3EBA-45B2-AEFD-8F3EB172B365}" type="presParOf" srcId="{0283AAF8-8E6B-4228-934C-18F9A9076AC0}" destId="{0F6B154D-384A-426A-B16C-8D4D3179F73E}" srcOrd="2" destOrd="0" presId="urn:microsoft.com/office/officeart/2005/8/layout/default#41"/>
    <dgm:cxn modelId="{C59F3A64-25AB-454F-910F-E572A64FDADA}" type="presParOf" srcId="{0283AAF8-8E6B-4228-934C-18F9A9076AC0}" destId="{3E37D4BD-2E5C-4F77-A4CC-8F6B044B1BD9}" srcOrd="3" destOrd="0" presId="urn:microsoft.com/office/officeart/2005/8/layout/default#41"/>
    <dgm:cxn modelId="{66169326-1D91-4568-B0BF-70858F66594E}" type="presParOf" srcId="{0283AAF8-8E6B-4228-934C-18F9A9076AC0}" destId="{63FA4BBB-4547-4E37-8E2F-E0CB2D785F67}" srcOrd="4" destOrd="0" presId="urn:microsoft.com/office/officeart/2005/8/layout/default#41"/>
    <dgm:cxn modelId="{918D4272-B91E-4AD8-909F-5A09F5A28D85}" type="presParOf" srcId="{0283AAF8-8E6B-4228-934C-18F9A9076AC0}" destId="{572F24C1-47A1-4DA5-B986-EB81994E42C6}" srcOrd="5" destOrd="0" presId="urn:microsoft.com/office/officeart/2005/8/layout/default#41"/>
    <dgm:cxn modelId="{09975A78-01BD-485E-8F9D-BC903DECFC56}" type="presParOf" srcId="{0283AAF8-8E6B-4228-934C-18F9A9076AC0}" destId="{049534B1-E207-41B4-8BF9-3D0CB6A46669}" srcOrd="6" destOrd="0" presId="urn:microsoft.com/office/officeart/2005/8/layout/default#41"/>
    <dgm:cxn modelId="{A9A2C7E6-6730-49A2-AA66-B4009598E164}" type="presParOf" srcId="{0283AAF8-8E6B-4228-934C-18F9A9076AC0}" destId="{64ECB961-FE4F-42AD-B9CF-28DA9E1ED3E7}" srcOrd="7" destOrd="0" presId="urn:microsoft.com/office/officeart/2005/8/layout/default#41"/>
    <dgm:cxn modelId="{8BDBD3BC-EF28-4504-A03A-33737DD0C8E3}" type="presParOf" srcId="{0283AAF8-8E6B-4228-934C-18F9A9076AC0}" destId="{AEAC88ED-FF63-4E0F-A4D8-7569F7560517}" srcOrd="8" destOrd="0" presId="urn:microsoft.com/office/officeart/2005/8/layout/default#4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637CE3-1D5E-4401-A25B-3FE1D569CDA1}" type="doc">
      <dgm:prSet loTypeId="urn:microsoft.com/office/officeart/2005/8/layout/hProcess9" loCatId="process" qsTypeId="urn:microsoft.com/office/officeart/2005/8/quickstyle/simple5" qsCatId="simple" csTypeId="urn:microsoft.com/office/officeart/2005/8/colors/accent2_2" csCatId="accent2" phldr="1"/>
      <dgm:spPr/>
    </dgm:pt>
    <dgm:pt modelId="{25D78B53-A3F9-4AD5-9A26-37471F3273FE}">
      <dgm:prSet phldrT="[Text]"/>
      <dgm:spPr/>
      <dgm:t>
        <a:bodyPr/>
        <a:lstStyle/>
        <a:p>
          <a:r>
            <a:rPr lang="en-US" b="1" dirty="0" smtClean="0"/>
            <a:t>Sending device</a:t>
          </a:r>
          <a:endParaRPr lang="en-US" b="1" dirty="0"/>
        </a:p>
      </dgm:t>
    </dgm:pt>
    <dgm:pt modelId="{C4AD438E-8F09-4637-A684-888113436D51}" type="parTrans" cxnId="{F3939E2A-505D-40F7-98EA-C74E8F934A50}">
      <dgm:prSet/>
      <dgm:spPr/>
      <dgm:t>
        <a:bodyPr/>
        <a:lstStyle/>
        <a:p>
          <a:endParaRPr lang="en-US"/>
        </a:p>
      </dgm:t>
    </dgm:pt>
    <dgm:pt modelId="{5A6DCA47-CAE6-43BA-8629-1040D0F5F133}" type="sibTrans" cxnId="{F3939E2A-505D-40F7-98EA-C74E8F934A50}">
      <dgm:prSet/>
      <dgm:spPr/>
      <dgm:t>
        <a:bodyPr/>
        <a:lstStyle/>
        <a:p>
          <a:endParaRPr lang="en-US"/>
        </a:p>
      </dgm:t>
    </dgm:pt>
    <dgm:pt modelId="{59BA7ACC-E9DF-49BA-8532-9AB20073C825}">
      <dgm:prSet phldrT="[Text]"/>
      <dgm:spPr/>
      <dgm:t>
        <a:bodyPr/>
        <a:lstStyle/>
        <a:p>
          <a:r>
            <a:rPr lang="en-US" b="1" dirty="0" smtClean="0"/>
            <a:t>Communications channel</a:t>
          </a:r>
          <a:endParaRPr lang="en-US" b="1" dirty="0"/>
        </a:p>
      </dgm:t>
    </dgm:pt>
    <dgm:pt modelId="{E8917546-FD77-4F48-AD16-D7DFBC348079}" type="parTrans" cxnId="{DAFF104D-46B1-4A0E-8FD4-1610A926DA3C}">
      <dgm:prSet/>
      <dgm:spPr/>
      <dgm:t>
        <a:bodyPr/>
        <a:lstStyle/>
        <a:p>
          <a:endParaRPr lang="en-US"/>
        </a:p>
      </dgm:t>
    </dgm:pt>
    <dgm:pt modelId="{B877AD95-BF15-4642-9B7D-DCFA62662B6A}" type="sibTrans" cxnId="{DAFF104D-46B1-4A0E-8FD4-1610A926DA3C}">
      <dgm:prSet/>
      <dgm:spPr/>
      <dgm:t>
        <a:bodyPr/>
        <a:lstStyle/>
        <a:p>
          <a:endParaRPr lang="en-US"/>
        </a:p>
      </dgm:t>
    </dgm:pt>
    <dgm:pt modelId="{0138B112-B3C4-4EBA-89DD-CDDDECD15DEE}">
      <dgm:prSet phldrT="[Text]"/>
      <dgm:spPr/>
      <dgm:t>
        <a:bodyPr/>
        <a:lstStyle/>
        <a:p>
          <a:r>
            <a:rPr lang="en-US" b="1" dirty="0" smtClean="0"/>
            <a:t>Receiving device</a:t>
          </a:r>
          <a:endParaRPr lang="en-US" b="1" dirty="0"/>
        </a:p>
      </dgm:t>
    </dgm:pt>
    <dgm:pt modelId="{AB8BECB3-468F-4F63-8DAF-85DF6304F591}" type="parTrans" cxnId="{654C0FA5-A8BF-4671-B578-779ED148F4FA}">
      <dgm:prSet/>
      <dgm:spPr/>
      <dgm:t>
        <a:bodyPr/>
        <a:lstStyle/>
        <a:p>
          <a:endParaRPr lang="en-US"/>
        </a:p>
      </dgm:t>
    </dgm:pt>
    <dgm:pt modelId="{3BB7AC23-6EDC-409B-8689-BC4638279FE6}" type="sibTrans" cxnId="{654C0FA5-A8BF-4671-B578-779ED148F4FA}">
      <dgm:prSet/>
      <dgm:spPr/>
      <dgm:t>
        <a:bodyPr/>
        <a:lstStyle/>
        <a:p>
          <a:endParaRPr lang="en-US"/>
        </a:p>
      </dgm:t>
    </dgm:pt>
    <dgm:pt modelId="{B47A10DA-17CC-400A-9182-13818E171126}" type="pres">
      <dgm:prSet presAssocID="{EE637CE3-1D5E-4401-A25B-3FE1D569CDA1}" presName="CompostProcess" presStyleCnt="0">
        <dgm:presLayoutVars>
          <dgm:dir/>
          <dgm:resizeHandles val="exact"/>
        </dgm:presLayoutVars>
      </dgm:prSet>
      <dgm:spPr/>
    </dgm:pt>
    <dgm:pt modelId="{B6EC4319-08B6-4D17-BB28-A45000243255}" type="pres">
      <dgm:prSet presAssocID="{EE637CE3-1D5E-4401-A25B-3FE1D569CDA1}" presName="arrow" presStyleLbl="bgShp" presStyleIdx="0" presStyleCnt="1" custLinFactNeighborX="7353" custLinFactNeighborY="23750"/>
      <dgm:spPr/>
    </dgm:pt>
    <dgm:pt modelId="{106D362F-E89A-4600-B92F-830917FE0704}" type="pres">
      <dgm:prSet presAssocID="{EE637CE3-1D5E-4401-A25B-3FE1D569CDA1}" presName="linearProcess" presStyleCnt="0"/>
      <dgm:spPr/>
    </dgm:pt>
    <dgm:pt modelId="{84CF23C0-BEC0-4B04-8971-E5EE79822655}" type="pres">
      <dgm:prSet presAssocID="{25D78B53-A3F9-4AD5-9A26-37471F3273FE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0A57CE-6DA0-4B6E-8E4C-93188ECD1A0C}" type="pres">
      <dgm:prSet presAssocID="{5A6DCA47-CAE6-43BA-8629-1040D0F5F133}" presName="sibTrans" presStyleCnt="0"/>
      <dgm:spPr/>
    </dgm:pt>
    <dgm:pt modelId="{CD72B2BC-55CE-45BD-BC36-AF90FFCD3990}" type="pres">
      <dgm:prSet presAssocID="{59BA7ACC-E9DF-49BA-8532-9AB20073C82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719502-0188-4C7D-BC24-7830C9D8D383}" type="pres">
      <dgm:prSet presAssocID="{B877AD95-BF15-4642-9B7D-DCFA62662B6A}" presName="sibTrans" presStyleCnt="0"/>
      <dgm:spPr/>
    </dgm:pt>
    <dgm:pt modelId="{9C80B527-C198-456B-8873-ABABB235B713}" type="pres">
      <dgm:prSet presAssocID="{0138B112-B3C4-4EBA-89DD-CDDDECD15DEE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FF104D-46B1-4A0E-8FD4-1610A926DA3C}" srcId="{EE637CE3-1D5E-4401-A25B-3FE1D569CDA1}" destId="{59BA7ACC-E9DF-49BA-8532-9AB20073C825}" srcOrd="1" destOrd="0" parTransId="{E8917546-FD77-4F48-AD16-D7DFBC348079}" sibTransId="{B877AD95-BF15-4642-9B7D-DCFA62662B6A}"/>
    <dgm:cxn modelId="{654C0FA5-A8BF-4671-B578-779ED148F4FA}" srcId="{EE637CE3-1D5E-4401-A25B-3FE1D569CDA1}" destId="{0138B112-B3C4-4EBA-89DD-CDDDECD15DEE}" srcOrd="2" destOrd="0" parTransId="{AB8BECB3-468F-4F63-8DAF-85DF6304F591}" sibTransId="{3BB7AC23-6EDC-409B-8689-BC4638279FE6}"/>
    <dgm:cxn modelId="{F3939E2A-505D-40F7-98EA-C74E8F934A50}" srcId="{EE637CE3-1D5E-4401-A25B-3FE1D569CDA1}" destId="{25D78B53-A3F9-4AD5-9A26-37471F3273FE}" srcOrd="0" destOrd="0" parTransId="{C4AD438E-8F09-4637-A684-888113436D51}" sibTransId="{5A6DCA47-CAE6-43BA-8629-1040D0F5F133}"/>
    <dgm:cxn modelId="{4BFB6DD3-D5F3-4B8C-8A65-844E9D050FFC}" type="presOf" srcId="{0138B112-B3C4-4EBA-89DD-CDDDECD15DEE}" destId="{9C80B527-C198-456B-8873-ABABB235B713}" srcOrd="0" destOrd="0" presId="urn:microsoft.com/office/officeart/2005/8/layout/hProcess9"/>
    <dgm:cxn modelId="{830C8D48-A2CC-421F-A206-A014FFEF37E2}" type="presOf" srcId="{59BA7ACC-E9DF-49BA-8532-9AB20073C825}" destId="{CD72B2BC-55CE-45BD-BC36-AF90FFCD3990}" srcOrd="0" destOrd="0" presId="urn:microsoft.com/office/officeart/2005/8/layout/hProcess9"/>
    <dgm:cxn modelId="{1A64A0B8-07F0-4B21-80A9-F8A15498ED78}" type="presOf" srcId="{EE637CE3-1D5E-4401-A25B-3FE1D569CDA1}" destId="{B47A10DA-17CC-400A-9182-13818E171126}" srcOrd="0" destOrd="0" presId="urn:microsoft.com/office/officeart/2005/8/layout/hProcess9"/>
    <dgm:cxn modelId="{D788766D-1B57-4A11-89DB-2610CF72F3BD}" type="presOf" srcId="{25D78B53-A3F9-4AD5-9A26-37471F3273FE}" destId="{84CF23C0-BEC0-4B04-8971-E5EE79822655}" srcOrd="0" destOrd="0" presId="urn:microsoft.com/office/officeart/2005/8/layout/hProcess9"/>
    <dgm:cxn modelId="{5196CC83-8515-463C-81FE-F87825158034}" type="presParOf" srcId="{B47A10DA-17CC-400A-9182-13818E171126}" destId="{B6EC4319-08B6-4D17-BB28-A45000243255}" srcOrd="0" destOrd="0" presId="urn:microsoft.com/office/officeart/2005/8/layout/hProcess9"/>
    <dgm:cxn modelId="{8A64CEDB-AC62-4823-8258-B1FE733409A7}" type="presParOf" srcId="{B47A10DA-17CC-400A-9182-13818E171126}" destId="{106D362F-E89A-4600-B92F-830917FE0704}" srcOrd="1" destOrd="0" presId="urn:microsoft.com/office/officeart/2005/8/layout/hProcess9"/>
    <dgm:cxn modelId="{3ABF695D-658F-407D-8A2D-7F95DDACC42A}" type="presParOf" srcId="{106D362F-E89A-4600-B92F-830917FE0704}" destId="{84CF23C0-BEC0-4B04-8971-E5EE79822655}" srcOrd="0" destOrd="0" presId="urn:microsoft.com/office/officeart/2005/8/layout/hProcess9"/>
    <dgm:cxn modelId="{BF037C5F-FC84-4150-A4C9-99C24F0745C6}" type="presParOf" srcId="{106D362F-E89A-4600-B92F-830917FE0704}" destId="{E20A57CE-6DA0-4B6E-8E4C-93188ECD1A0C}" srcOrd="1" destOrd="0" presId="urn:microsoft.com/office/officeart/2005/8/layout/hProcess9"/>
    <dgm:cxn modelId="{9A772B12-0D06-463F-9B86-300F89ADCC2A}" type="presParOf" srcId="{106D362F-E89A-4600-B92F-830917FE0704}" destId="{CD72B2BC-55CE-45BD-BC36-AF90FFCD3990}" srcOrd="2" destOrd="0" presId="urn:microsoft.com/office/officeart/2005/8/layout/hProcess9"/>
    <dgm:cxn modelId="{21D0CA14-DDCF-4FDF-97D8-91EFC1016251}" type="presParOf" srcId="{106D362F-E89A-4600-B92F-830917FE0704}" destId="{AB719502-0188-4C7D-BC24-7830C9D8D383}" srcOrd="3" destOrd="0" presId="urn:microsoft.com/office/officeart/2005/8/layout/hProcess9"/>
    <dgm:cxn modelId="{7385CD9C-3E6C-4058-8C83-2099E7751D5D}" type="presParOf" srcId="{106D362F-E89A-4600-B92F-830917FE0704}" destId="{9C80B527-C198-456B-8873-ABABB235B713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D455D4-FEAA-4E30-8D4E-48E00088B3B6}" type="doc">
      <dgm:prSet loTypeId="urn:microsoft.com/office/officeart/2005/8/layout/default#42" loCatId="list" qsTypeId="urn:microsoft.com/office/officeart/2005/8/quickstyle/3d1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8F71D07-E92E-48BE-A77B-5CFF26184E98}">
      <dgm:prSet phldrT="[Text]"/>
      <dgm:spPr/>
      <dgm:t>
        <a:bodyPr/>
        <a:lstStyle/>
        <a:p>
          <a:r>
            <a:rPr lang="en-US" dirty="0" smtClean="0"/>
            <a:t>Blogs</a:t>
          </a:r>
          <a:endParaRPr lang="en-US" dirty="0"/>
        </a:p>
      </dgm:t>
    </dgm:pt>
    <dgm:pt modelId="{F8FA8A8C-4721-48FA-ABD7-E53A44043A0F}" type="parTrans" cxnId="{4AD53B33-11EC-480E-8528-C175FD1CCBDF}">
      <dgm:prSet/>
      <dgm:spPr/>
      <dgm:t>
        <a:bodyPr/>
        <a:lstStyle/>
        <a:p>
          <a:endParaRPr lang="en-US"/>
        </a:p>
      </dgm:t>
    </dgm:pt>
    <dgm:pt modelId="{B73A2BB2-292E-43E9-A2DF-420BFDB21B17}" type="sibTrans" cxnId="{4AD53B33-11EC-480E-8528-C175FD1CCBDF}">
      <dgm:prSet/>
      <dgm:spPr/>
      <dgm:t>
        <a:bodyPr/>
        <a:lstStyle/>
        <a:p>
          <a:endParaRPr lang="en-US"/>
        </a:p>
      </dgm:t>
    </dgm:pt>
    <dgm:pt modelId="{C447C2B5-5BF7-419E-8EBF-DD694B5BAB63}">
      <dgm:prSet phldrT="[Text]"/>
      <dgm:spPr/>
      <dgm:t>
        <a:bodyPr/>
        <a:lstStyle/>
        <a:p>
          <a:r>
            <a:rPr lang="en-US" dirty="0" smtClean="0"/>
            <a:t>Chat rooms</a:t>
          </a:r>
          <a:endParaRPr lang="en-US" dirty="0"/>
        </a:p>
      </dgm:t>
    </dgm:pt>
    <dgm:pt modelId="{9BEDD45F-7898-4EBA-A7C0-01B401F7E5D7}" type="parTrans" cxnId="{85B3904D-2A5E-435A-82B0-4761479CE9B4}">
      <dgm:prSet/>
      <dgm:spPr/>
      <dgm:t>
        <a:bodyPr/>
        <a:lstStyle/>
        <a:p>
          <a:endParaRPr lang="en-US"/>
        </a:p>
      </dgm:t>
    </dgm:pt>
    <dgm:pt modelId="{440CF058-68EB-4BC5-838C-F72723C0A92A}" type="sibTrans" cxnId="{85B3904D-2A5E-435A-82B0-4761479CE9B4}">
      <dgm:prSet/>
      <dgm:spPr/>
      <dgm:t>
        <a:bodyPr/>
        <a:lstStyle/>
        <a:p>
          <a:endParaRPr lang="en-US"/>
        </a:p>
      </dgm:t>
    </dgm:pt>
    <dgm:pt modelId="{A26B5C5C-C518-4B4A-A513-63874F778EC3}">
      <dgm:prSet phldrT="[Text]"/>
      <dgm:spPr/>
      <dgm:t>
        <a:bodyPr/>
        <a:lstStyle/>
        <a:p>
          <a:r>
            <a:rPr lang="en-US" dirty="0" smtClean="0"/>
            <a:t>E-mail</a:t>
          </a:r>
          <a:endParaRPr lang="en-US" dirty="0"/>
        </a:p>
      </dgm:t>
    </dgm:pt>
    <dgm:pt modelId="{C3DB66E2-D111-4CED-99D0-F80720F2AB03}" type="parTrans" cxnId="{8D7AD02F-CDF9-4B4F-B14C-5C739CF5BE5D}">
      <dgm:prSet/>
      <dgm:spPr/>
      <dgm:t>
        <a:bodyPr/>
        <a:lstStyle/>
        <a:p>
          <a:endParaRPr lang="en-US"/>
        </a:p>
      </dgm:t>
    </dgm:pt>
    <dgm:pt modelId="{A7D83D99-926D-474E-AE4A-10483BAC4D3C}" type="sibTrans" cxnId="{8D7AD02F-CDF9-4B4F-B14C-5C739CF5BE5D}">
      <dgm:prSet/>
      <dgm:spPr/>
      <dgm:t>
        <a:bodyPr/>
        <a:lstStyle/>
        <a:p>
          <a:endParaRPr lang="en-US"/>
        </a:p>
      </dgm:t>
    </dgm:pt>
    <dgm:pt modelId="{910E125A-CEC2-4071-98B8-4A4AC0475287}">
      <dgm:prSet phldrT="[Text]"/>
      <dgm:spPr/>
      <dgm:t>
        <a:bodyPr/>
        <a:lstStyle/>
        <a:p>
          <a:r>
            <a:rPr lang="en-US" dirty="0" smtClean="0"/>
            <a:t>Fax</a:t>
          </a:r>
          <a:endParaRPr lang="en-US" dirty="0"/>
        </a:p>
      </dgm:t>
    </dgm:pt>
    <dgm:pt modelId="{16B5A62C-C31F-467C-B1E9-B9580E610E81}" type="parTrans" cxnId="{D6D926AF-69D9-4731-B2E5-183698F01CDD}">
      <dgm:prSet/>
      <dgm:spPr/>
      <dgm:t>
        <a:bodyPr/>
        <a:lstStyle/>
        <a:p>
          <a:endParaRPr lang="en-US"/>
        </a:p>
      </dgm:t>
    </dgm:pt>
    <dgm:pt modelId="{0526CC86-4D6C-4A98-8C6C-12C7748B2E1A}" type="sibTrans" cxnId="{D6D926AF-69D9-4731-B2E5-183698F01CDD}">
      <dgm:prSet/>
      <dgm:spPr/>
      <dgm:t>
        <a:bodyPr/>
        <a:lstStyle/>
        <a:p>
          <a:endParaRPr lang="en-US"/>
        </a:p>
      </dgm:t>
    </dgm:pt>
    <dgm:pt modelId="{12141673-DD4E-4CAB-AEEA-11E722C3D393}">
      <dgm:prSet phldrT="[Text]"/>
      <dgm:spPr/>
      <dgm:t>
        <a:bodyPr/>
        <a:lstStyle/>
        <a:p>
          <a:r>
            <a:rPr lang="en-US" dirty="0" smtClean="0"/>
            <a:t>FTP</a:t>
          </a:r>
          <a:endParaRPr lang="en-US" dirty="0"/>
        </a:p>
      </dgm:t>
    </dgm:pt>
    <dgm:pt modelId="{016EFE68-B851-49CD-882A-42E53BFE3432}" type="parTrans" cxnId="{7B054F45-741F-4E74-B9A7-842E7E7E68D8}">
      <dgm:prSet/>
      <dgm:spPr/>
      <dgm:t>
        <a:bodyPr/>
        <a:lstStyle/>
        <a:p>
          <a:endParaRPr lang="en-US"/>
        </a:p>
      </dgm:t>
    </dgm:pt>
    <dgm:pt modelId="{7FCB3632-2D8A-4CC3-9AA1-CC829E4FECD5}" type="sibTrans" cxnId="{7B054F45-741F-4E74-B9A7-842E7E7E68D8}">
      <dgm:prSet/>
      <dgm:spPr/>
      <dgm:t>
        <a:bodyPr/>
        <a:lstStyle/>
        <a:p>
          <a:endParaRPr lang="en-US"/>
        </a:p>
      </dgm:t>
    </dgm:pt>
    <dgm:pt modelId="{D020948C-160C-4F88-B9D6-F603C0040363}">
      <dgm:prSet phldrT="[Text]"/>
      <dgm:spPr/>
      <dgm:t>
        <a:bodyPr/>
        <a:lstStyle/>
        <a:p>
          <a:r>
            <a:rPr lang="en-US" dirty="0" smtClean="0"/>
            <a:t>Instant messaging</a:t>
          </a:r>
          <a:endParaRPr lang="en-US" dirty="0"/>
        </a:p>
      </dgm:t>
    </dgm:pt>
    <dgm:pt modelId="{030B60BD-378C-4829-B765-752CEC62BB07}" type="parTrans" cxnId="{CEB89811-9410-4E07-949F-7E1751026E0D}">
      <dgm:prSet/>
      <dgm:spPr/>
      <dgm:t>
        <a:bodyPr/>
        <a:lstStyle/>
        <a:p>
          <a:endParaRPr lang="en-US"/>
        </a:p>
      </dgm:t>
    </dgm:pt>
    <dgm:pt modelId="{51A57021-7083-437C-B141-89DA73F5772B}" type="sibTrans" cxnId="{CEB89811-9410-4E07-949F-7E1751026E0D}">
      <dgm:prSet/>
      <dgm:spPr/>
      <dgm:t>
        <a:bodyPr/>
        <a:lstStyle/>
        <a:p>
          <a:endParaRPr lang="en-US"/>
        </a:p>
      </dgm:t>
    </dgm:pt>
    <dgm:pt modelId="{CA8C38F3-1C27-4556-BF79-C2B7014B8213}">
      <dgm:prSet phldrT="[Text]"/>
      <dgm:spPr/>
      <dgm:t>
        <a:bodyPr/>
        <a:lstStyle/>
        <a:p>
          <a:r>
            <a:rPr lang="en-US" dirty="0" smtClean="0"/>
            <a:t>Internet</a:t>
          </a:r>
          <a:endParaRPr lang="en-US" dirty="0"/>
        </a:p>
      </dgm:t>
    </dgm:pt>
    <dgm:pt modelId="{C292D245-3261-491A-8AEB-D40EFB57E27F}" type="parTrans" cxnId="{CA831171-0BAB-4338-8931-17DFFB297687}">
      <dgm:prSet/>
      <dgm:spPr/>
      <dgm:t>
        <a:bodyPr/>
        <a:lstStyle/>
        <a:p>
          <a:endParaRPr lang="en-US"/>
        </a:p>
      </dgm:t>
    </dgm:pt>
    <dgm:pt modelId="{EB969E79-76C0-4B29-9C5D-63EAB6B681A4}" type="sibTrans" cxnId="{CA831171-0BAB-4338-8931-17DFFB297687}">
      <dgm:prSet/>
      <dgm:spPr/>
      <dgm:t>
        <a:bodyPr/>
        <a:lstStyle/>
        <a:p>
          <a:endParaRPr lang="en-US"/>
        </a:p>
      </dgm:t>
    </dgm:pt>
    <dgm:pt modelId="{3F2AD896-5E5E-4B1F-8C78-27A073A5283C}">
      <dgm:prSet phldrT="[Text]"/>
      <dgm:spPr/>
      <dgm:t>
        <a:bodyPr/>
        <a:lstStyle/>
        <a:p>
          <a:r>
            <a:rPr lang="en-US" dirty="0" smtClean="0"/>
            <a:t>Newsgroups</a:t>
          </a:r>
          <a:endParaRPr lang="en-US" dirty="0"/>
        </a:p>
      </dgm:t>
    </dgm:pt>
    <dgm:pt modelId="{79FFC94E-5E9D-4E80-9057-CF0052C4D6A5}" type="parTrans" cxnId="{F6C623CC-96A7-4544-BA54-C240E62A6C3E}">
      <dgm:prSet/>
      <dgm:spPr/>
      <dgm:t>
        <a:bodyPr/>
        <a:lstStyle/>
        <a:p>
          <a:endParaRPr lang="en-US"/>
        </a:p>
      </dgm:t>
    </dgm:pt>
    <dgm:pt modelId="{793C7E5D-EFC4-4913-9685-6F82647488FD}" type="sibTrans" cxnId="{F6C623CC-96A7-4544-BA54-C240E62A6C3E}">
      <dgm:prSet/>
      <dgm:spPr/>
      <dgm:t>
        <a:bodyPr/>
        <a:lstStyle/>
        <a:p>
          <a:endParaRPr lang="en-US"/>
        </a:p>
      </dgm:t>
    </dgm:pt>
    <dgm:pt modelId="{475F3E8D-7F7C-48C3-B3F3-26A2608E44A5}">
      <dgm:prSet phldrT="[Text]"/>
      <dgm:spPr/>
      <dgm:t>
        <a:bodyPr/>
        <a:lstStyle/>
        <a:p>
          <a:r>
            <a:rPr lang="en-US" dirty="0" smtClean="0"/>
            <a:t>RSS</a:t>
          </a:r>
          <a:endParaRPr lang="en-US" dirty="0"/>
        </a:p>
      </dgm:t>
    </dgm:pt>
    <dgm:pt modelId="{1E95BD83-0896-4C43-B6D7-4D7EEC6B3BA3}" type="parTrans" cxnId="{B2855E7E-6A68-40FD-8EE6-3DD1D468DD8D}">
      <dgm:prSet/>
      <dgm:spPr/>
      <dgm:t>
        <a:bodyPr/>
        <a:lstStyle/>
        <a:p>
          <a:endParaRPr lang="en-US"/>
        </a:p>
      </dgm:t>
    </dgm:pt>
    <dgm:pt modelId="{A2E8F518-C43B-4FE5-A96A-FD2B1BA9A6B2}" type="sibTrans" cxnId="{B2855E7E-6A68-40FD-8EE6-3DD1D468DD8D}">
      <dgm:prSet/>
      <dgm:spPr/>
      <dgm:t>
        <a:bodyPr/>
        <a:lstStyle/>
        <a:p>
          <a:endParaRPr lang="en-US"/>
        </a:p>
      </dgm:t>
    </dgm:pt>
    <dgm:pt modelId="{7B3DF310-5919-409E-9CEB-78168F05B2CD}">
      <dgm:prSet phldrT="[Text]"/>
      <dgm:spPr/>
      <dgm:t>
        <a:bodyPr/>
        <a:lstStyle/>
        <a:p>
          <a:r>
            <a:rPr lang="en-US" dirty="0" smtClean="0"/>
            <a:t>Video conferencing</a:t>
          </a:r>
          <a:endParaRPr lang="en-US" dirty="0"/>
        </a:p>
      </dgm:t>
    </dgm:pt>
    <dgm:pt modelId="{8984C65D-A27B-48F5-8D36-3723E15155B6}" type="parTrans" cxnId="{CD62A38D-8C0E-493F-8DA2-4B6431F4E38B}">
      <dgm:prSet/>
      <dgm:spPr/>
      <dgm:t>
        <a:bodyPr/>
        <a:lstStyle/>
        <a:p>
          <a:endParaRPr lang="en-US"/>
        </a:p>
      </dgm:t>
    </dgm:pt>
    <dgm:pt modelId="{C70BD5B7-052C-4996-9C66-F5595E14F7F6}" type="sibTrans" cxnId="{CD62A38D-8C0E-493F-8DA2-4B6431F4E38B}">
      <dgm:prSet/>
      <dgm:spPr/>
      <dgm:t>
        <a:bodyPr/>
        <a:lstStyle/>
        <a:p>
          <a:endParaRPr lang="en-US"/>
        </a:p>
      </dgm:t>
    </dgm:pt>
    <dgm:pt modelId="{A52A10AB-DAEF-4ECB-8CE7-6748D063D3CB}">
      <dgm:prSet phldrT="[Text]"/>
      <dgm:spPr/>
      <dgm:t>
        <a:bodyPr/>
        <a:lstStyle/>
        <a:p>
          <a:r>
            <a:rPr lang="en-US" dirty="0" smtClean="0"/>
            <a:t>VoIP</a:t>
          </a:r>
          <a:endParaRPr lang="en-US" dirty="0"/>
        </a:p>
      </dgm:t>
    </dgm:pt>
    <dgm:pt modelId="{2A191A58-EF9E-4AE2-9608-41D0EBFC39EE}" type="parTrans" cxnId="{63F60555-D30E-4C2A-903B-D645B3CBC57A}">
      <dgm:prSet/>
      <dgm:spPr/>
      <dgm:t>
        <a:bodyPr/>
        <a:lstStyle/>
        <a:p>
          <a:endParaRPr lang="en-US"/>
        </a:p>
      </dgm:t>
    </dgm:pt>
    <dgm:pt modelId="{6885A976-4497-4601-A14E-A811E5BDC996}" type="sibTrans" cxnId="{63F60555-D30E-4C2A-903B-D645B3CBC57A}">
      <dgm:prSet/>
      <dgm:spPr/>
      <dgm:t>
        <a:bodyPr/>
        <a:lstStyle/>
        <a:p>
          <a:endParaRPr lang="en-US"/>
        </a:p>
      </dgm:t>
    </dgm:pt>
    <dgm:pt modelId="{5CF2288F-D546-4A5A-B3A6-D63423BD05BA}">
      <dgm:prSet phldrT="[Text]"/>
      <dgm:spPr/>
      <dgm:t>
        <a:bodyPr/>
        <a:lstStyle/>
        <a:p>
          <a:r>
            <a:rPr lang="en-US" dirty="0" smtClean="0"/>
            <a:t>Web</a:t>
          </a:r>
          <a:endParaRPr lang="en-US" dirty="0"/>
        </a:p>
      </dgm:t>
    </dgm:pt>
    <dgm:pt modelId="{E0B627AA-9B86-48D5-9491-E4AA36ED7C8A}" type="parTrans" cxnId="{D12432EF-5CE8-424C-B95D-1FD29CA2FEFB}">
      <dgm:prSet/>
      <dgm:spPr/>
      <dgm:t>
        <a:bodyPr/>
        <a:lstStyle/>
        <a:p>
          <a:endParaRPr lang="en-US"/>
        </a:p>
      </dgm:t>
    </dgm:pt>
    <dgm:pt modelId="{CEDFCA37-E25F-4C24-BDE0-504DB74C29A8}" type="sibTrans" cxnId="{D12432EF-5CE8-424C-B95D-1FD29CA2FEFB}">
      <dgm:prSet/>
      <dgm:spPr/>
      <dgm:t>
        <a:bodyPr/>
        <a:lstStyle/>
        <a:p>
          <a:endParaRPr lang="en-US"/>
        </a:p>
      </dgm:t>
    </dgm:pt>
    <dgm:pt modelId="{4821E1A4-AF7A-4A3E-B926-D10603EAB49A}">
      <dgm:prSet phldrT="[Text]"/>
      <dgm:spPr/>
      <dgm:t>
        <a:bodyPr/>
        <a:lstStyle/>
        <a:p>
          <a:r>
            <a:rPr lang="en-US" dirty="0" smtClean="0"/>
            <a:t>Web 2.0</a:t>
          </a:r>
          <a:endParaRPr lang="en-US" dirty="0"/>
        </a:p>
      </dgm:t>
    </dgm:pt>
    <dgm:pt modelId="{67A970D3-2EA9-4DA1-BF48-4C10DCEF0C3E}" type="parTrans" cxnId="{46520AE1-E322-469B-B5C3-34C05E17691F}">
      <dgm:prSet/>
      <dgm:spPr/>
      <dgm:t>
        <a:bodyPr/>
        <a:lstStyle/>
        <a:p>
          <a:endParaRPr lang="en-US"/>
        </a:p>
      </dgm:t>
    </dgm:pt>
    <dgm:pt modelId="{8D205F42-D9BD-4920-825D-9EC3A1451C16}" type="sibTrans" cxnId="{46520AE1-E322-469B-B5C3-34C05E17691F}">
      <dgm:prSet/>
      <dgm:spPr/>
      <dgm:t>
        <a:bodyPr/>
        <a:lstStyle/>
        <a:p>
          <a:endParaRPr lang="en-US"/>
        </a:p>
      </dgm:t>
    </dgm:pt>
    <dgm:pt modelId="{62F41540-EC4D-42B2-A3A9-7814D8861455}">
      <dgm:prSet phldrT="[Text]"/>
      <dgm:spPr/>
      <dgm:t>
        <a:bodyPr/>
        <a:lstStyle/>
        <a:p>
          <a:r>
            <a:rPr lang="en-US" dirty="0" smtClean="0"/>
            <a:t>Web folders</a:t>
          </a:r>
          <a:endParaRPr lang="en-US" dirty="0"/>
        </a:p>
      </dgm:t>
    </dgm:pt>
    <dgm:pt modelId="{5398AF67-6AE9-4E70-A3C4-27D3EF53633E}" type="parTrans" cxnId="{7BC3E48C-E1C0-4B5F-A0D7-9CD884EF0D78}">
      <dgm:prSet/>
      <dgm:spPr/>
      <dgm:t>
        <a:bodyPr/>
        <a:lstStyle/>
        <a:p>
          <a:endParaRPr lang="en-US"/>
        </a:p>
      </dgm:t>
    </dgm:pt>
    <dgm:pt modelId="{D4827BA3-23C4-4EFB-A2E3-2C6C4E539D49}" type="sibTrans" cxnId="{7BC3E48C-E1C0-4B5F-A0D7-9CD884EF0D78}">
      <dgm:prSet/>
      <dgm:spPr/>
      <dgm:t>
        <a:bodyPr/>
        <a:lstStyle/>
        <a:p>
          <a:endParaRPr lang="en-US"/>
        </a:p>
      </dgm:t>
    </dgm:pt>
    <dgm:pt modelId="{8B1800AE-AA5A-4986-9E84-8ABD9CB8EB5D}">
      <dgm:prSet phldrT="[Text]"/>
      <dgm:spPr/>
      <dgm:t>
        <a:bodyPr/>
        <a:lstStyle/>
        <a:p>
          <a:r>
            <a:rPr lang="en-US" dirty="0" smtClean="0"/>
            <a:t>Wikis</a:t>
          </a:r>
          <a:endParaRPr lang="en-US" dirty="0"/>
        </a:p>
      </dgm:t>
    </dgm:pt>
    <dgm:pt modelId="{0F59F2AE-B2AB-4614-A137-BB54EC3AA896}" type="parTrans" cxnId="{D61618FB-FD61-45D9-8255-0B40E3FEEF6E}">
      <dgm:prSet/>
      <dgm:spPr/>
      <dgm:t>
        <a:bodyPr/>
        <a:lstStyle/>
        <a:p>
          <a:endParaRPr lang="en-US"/>
        </a:p>
      </dgm:t>
    </dgm:pt>
    <dgm:pt modelId="{0436A1C5-279C-450C-BB60-E17CA30A68C9}" type="sibTrans" cxnId="{D61618FB-FD61-45D9-8255-0B40E3FEEF6E}">
      <dgm:prSet/>
      <dgm:spPr/>
      <dgm:t>
        <a:bodyPr/>
        <a:lstStyle/>
        <a:p>
          <a:endParaRPr lang="en-US"/>
        </a:p>
      </dgm:t>
    </dgm:pt>
    <dgm:pt modelId="{AD809960-376B-4D64-9FAD-AB4E4B175F53}" type="pres">
      <dgm:prSet presAssocID="{BDD455D4-FEAA-4E30-8D4E-48E00088B3B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8F5F6B-B643-4A91-871E-4CF1BD34A817}" type="pres">
      <dgm:prSet presAssocID="{D8F71D07-E92E-48BE-A77B-5CFF26184E98}" presName="node" presStyleLbl="node1" presStyleIdx="0" presStyleCnt="1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DA6FFB36-AC31-4788-B4C7-CE1B4FDE18AB}" type="pres">
      <dgm:prSet presAssocID="{B73A2BB2-292E-43E9-A2DF-420BFDB21B17}" presName="sibTrans" presStyleCnt="0"/>
      <dgm:spPr/>
    </dgm:pt>
    <dgm:pt modelId="{56324F85-D8A0-4D19-B7E5-505E39939296}" type="pres">
      <dgm:prSet presAssocID="{C447C2B5-5BF7-419E-8EBF-DD694B5BAB63}" presName="node" presStyleLbl="node1" presStyleIdx="1" presStyleCnt="1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02E608B4-FFDD-41DA-9500-E0CA0D7B39C3}" type="pres">
      <dgm:prSet presAssocID="{440CF058-68EB-4BC5-838C-F72723C0A92A}" presName="sibTrans" presStyleCnt="0"/>
      <dgm:spPr/>
    </dgm:pt>
    <dgm:pt modelId="{935F1000-FC37-4CBB-AA90-81B1C8E9AAC9}" type="pres">
      <dgm:prSet presAssocID="{A26B5C5C-C518-4B4A-A513-63874F778EC3}" presName="node" presStyleLbl="node1" presStyleIdx="2" presStyleCnt="1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CA04B13-177A-4116-9B47-C3DF49349C0E}" type="pres">
      <dgm:prSet presAssocID="{A7D83D99-926D-474E-AE4A-10483BAC4D3C}" presName="sibTrans" presStyleCnt="0"/>
      <dgm:spPr/>
    </dgm:pt>
    <dgm:pt modelId="{8385C82B-A7AD-4BF2-ABB2-F4F1C32759E3}" type="pres">
      <dgm:prSet presAssocID="{910E125A-CEC2-4071-98B8-4A4AC0475287}" presName="node" presStyleLbl="node1" presStyleIdx="3" presStyleCnt="1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F048C813-4510-4C39-875C-DE953C2DFE51}" type="pres">
      <dgm:prSet presAssocID="{0526CC86-4D6C-4A98-8C6C-12C7748B2E1A}" presName="sibTrans" presStyleCnt="0"/>
      <dgm:spPr/>
    </dgm:pt>
    <dgm:pt modelId="{64B152F4-D0CC-4AD1-A2CD-030335589089}" type="pres">
      <dgm:prSet presAssocID="{12141673-DD4E-4CAB-AEEA-11E722C3D393}" presName="node" presStyleLbl="node1" presStyleIdx="4" presStyleCnt="1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D634488-4F50-46E5-8CAF-FC895D591238}" type="pres">
      <dgm:prSet presAssocID="{7FCB3632-2D8A-4CC3-9AA1-CC829E4FECD5}" presName="sibTrans" presStyleCnt="0"/>
      <dgm:spPr/>
    </dgm:pt>
    <dgm:pt modelId="{19D889F4-852B-45F4-ABB4-3FB9D9149D0D}" type="pres">
      <dgm:prSet presAssocID="{D020948C-160C-4F88-B9D6-F603C0040363}" presName="node" presStyleLbl="node1" presStyleIdx="5" presStyleCnt="1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426A404E-DE41-4861-BE0E-E5010BCFE1BD}" type="pres">
      <dgm:prSet presAssocID="{51A57021-7083-437C-B141-89DA73F5772B}" presName="sibTrans" presStyleCnt="0"/>
      <dgm:spPr/>
    </dgm:pt>
    <dgm:pt modelId="{E2EEADF4-2D44-4465-8B59-3BB8155AB208}" type="pres">
      <dgm:prSet presAssocID="{CA8C38F3-1C27-4556-BF79-C2B7014B8213}" presName="node" presStyleLbl="node1" presStyleIdx="6" presStyleCnt="1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0EDCA7D9-39AB-49A0-B2E1-B6012BCA4DD6}" type="pres">
      <dgm:prSet presAssocID="{EB969E79-76C0-4B29-9C5D-63EAB6B681A4}" presName="sibTrans" presStyleCnt="0"/>
      <dgm:spPr/>
    </dgm:pt>
    <dgm:pt modelId="{F220199B-2BF8-4944-B2B5-B2D17CCD958B}" type="pres">
      <dgm:prSet presAssocID="{3F2AD896-5E5E-4B1F-8C78-27A073A5283C}" presName="node" presStyleLbl="node1" presStyleIdx="7" presStyleCnt="1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4BE1A293-5F89-4616-A975-DE30977E0550}" type="pres">
      <dgm:prSet presAssocID="{793C7E5D-EFC4-4913-9685-6F82647488FD}" presName="sibTrans" presStyleCnt="0"/>
      <dgm:spPr/>
    </dgm:pt>
    <dgm:pt modelId="{195451DC-4B40-416A-BC5F-4F05A47E5C86}" type="pres">
      <dgm:prSet presAssocID="{475F3E8D-7F7C-48C3-B3F3-26A2608E44A5}" presName="node" presStyleLbl="node1" presStyleIdx="8" presStyleCnt="1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D34A129-738C-4A09-A815-8D9EC09F3924}" type="pres">
      <dgm:prSet presAssocID="{A2E8F518-C43B-4FE5-A96A-FD2B1BA9A6B2}" presName="sibTrans" presStyleCnt="0"/>
      <dgm:spPr/>
    </dgm:pt>
    <dgm:pt modelId="{29D5F7DC-34B9-4230-9FDB-0A2C8BAC95DF}" type="pres">
      <dgm:prSet presAssocID="{7B3DF310-5919-409E-9CEB-78168F05B2CD}" presName="node" presStyleLbl="node1" presStyleIdx="9" presStyleCnt="1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4DF337DE-1522-4AC9-A3BB-05F728271D2B}" type="pres">
      <dgm:prSet presAssocID="{C70BD5B7-052C-4996-9C66-F5595E14F7F6}" presName="sibTrans" presStyleCnt="0"/>
      <dgm:spPr/>
    </dgm:pt>
    <dgm:pt modelId="{761FDF24-1C4E-4999-BCE5-732F33C480CD}" type="pres">
      <dgm:prSet presAssocID="{A52A10AB-DAEF-4ECB-8CE7-6748D063D3CB}" presName="node" presStyleLbl="node1" presStyleIdx="10" presStyleCnt="1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ABF19736-8E57-495D-8FEC-1CCAC898A8BC}" type="pres">
      <dgm:prSet presAssocID="{6885A976-4497-4601-A14E-A811E5BDC996}" presName="sibTrans" presStyleCnt="0"/>
      <dgm:spPr/>
    </dgm:pt>
    <dgm:pt modelId="{B2632136-AB2D-4040-88B2-708062BC9F65}" type="pres">
      <dgm:prSet presAssocID="{5CF2288F-D546-4A5A-B3A6-D63423BD05BA}" presName="node" presStyleLbl="node1" presStyleIdx="11" presStyleCnt="1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00096D89-FBB4-49AA-B66A-A619D0D45B9A}" type="pres">
      <dgm:prSet presAssocID="{CEDFCA37-E25F-4C24-BDE0-504DB74C29A8}" presName="sibTrans" presStyleCnt="0"/>
      <dgm:spPr/>
    </dgm:pt>
    <dgm:pt modelId="{6EF44B0E-FD63-48DD-B258-1718CB589CBF}" type="pres">
      <dgm:prSet presAssocID="{4821E1A4-AF7A-4A3E-B926-D10603EAB49A}" presName="node" presStyleLbl="node1" presStyleIdx="12" presStyleCnt="1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96916EF6-5BC0-43A8-BA80-B6BE0C6DB56C}" type="pres">
      <dgm:prSet presAssocID="{8D205F42-D9BD-4920-825D-9EC3A1451C16}" presName="sibTrans" presStyleCnt="0"/>
      <dgm:spPr/>
    </dgm:pt>
    <dgm:pt modelId="{0B644EFA-73D3-44D9-BD0B-1F8C2CD790E5}" type="pres">
      <dgm:prSet presAssocID="{62F41540-EC4D-42B2-A3A9-7814D8861455}" presName="node" presStyleLbl="node1" presStyleIdx="13" presStyleCnt="1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9C3EAA1-3113-400C-8EC7-303F8E191FEE}" type="pres">
      <dgm:prSet presAssocID="{D4827BA3-23C4-4EFB-A2E3-2C6C4E539D49}" presName="sibTrans" presStyleCnt="0"/>
      <dgm:spPr/>
    </dgm:pt>
    <dgm:pt modelId="{5A1E3288-573F-4C18-AF93-A2A62BD7968E}" type="pres">
      <dgm:prSet presAssocID="{8B1800AE-AA5A-4986-9E84-8ABD9CB8EB5D}" presName="node" presStyleLbl="node1" presStyleIdx="14" presStyleCnt="1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B293CA06-60CE-4F8F-A519-F7C3A084FDCB}" type="presOf" srcId="{7B3DF310-5919-409E-9CEB-78168F05B2CD}" destId="{29D5F7DC-34B9-4230-9FDB-0A2C8BAC95DF}" srcOrd="0" destOrd="0" presId="urn:microsoft.com/office/officeart/2005/8/layout/default#42"/>
    <dgm:cxn modelId="{535B6DAC-344A-4193-8BF4-947A2D1F5ED2}" type="presOf" srcId="{475F3E8D-7F7C-48C3-B3F3-26A2608E44A5}" destId="{195451DC-4B40-416A-BC5F-4F05A47E5C86}" srcOrd="0" destOrd="0" presId="urn:microsoft.com/office/officeart/2005/8/layout/default#42"/>
    <dgm:cxn modelId="{F23971B6-16E4-4685-AA0E-FF7042892551}" type="presOf" srcId="{4821E1A4-AF7A-4A3E-B926-D10603EAB49A}" destId="{6EF44B0E-FD63-48DD-B258-1718CB589CBF}" srcOrd="0" destOrd="0" presId="urn:microsoft.com/office/officeart/2005/8/layout/default#42"/>
    <dgm:cxn modelId="{44D94DC4-8F68-4468-B778-5C785FEA112E}" type="presOf" srcId="{8B1800AE-AA5A-4986-9E84-8ABD9CB8EB5D}" destId="{5A1E3288-573F-4C18-AF93-A2A62BD7968E}" srcOrd="0" destOrd="0" presId="urn:microsoft.com/office/officeart/2005/8/layout/default#42"/>
    <dgm:cxn modelId="{0E9489F8-4A6B-4C02-9FF3-A813655AE35A}" type="presOf" srcId="{BDD455D4-FEAA-4E30-8D4E-48E00088B3B6}" destId="{AD809960-376B-4D64-9FAD-AB4E4B175F53}" srcOrd="0" destOrd="0" presId="urn:microsoft.com/office/officeart/2005/8/layout/default#42"/>
    <dgm:cxn modelId="{8F435476-37E4-4211-8E0D-CE685EABD28A}" type="presOf" srcId="{A26B5C5C-C518-4B4A-A513-63874F778EC3}" destId="{935F1000-FC37-4CBB-AA90-81B1C8E9AAC9}" srcOrd="0" destOrd="0" presId="urn:microsoft.com/office/officeart/2005/8/layout/default#42"/>
    <dgm:cxn modelId="{B54675FB-2366-4E3B-8745-23CD81825E71}" type="presOf" srcId="{D8F71D07-E92E-48BE-A77B-5CFF26184E98}" destId="{418F5F6B-B643-4A91-871E-4CF1BD34A817}" srcOrd="0" destOrd="0" presId="urn:microsoft.com/office/officeart/2005/8/layout/default#42"/>
    <dgm:cxn modelId="{8C9F5031-F8B5-466B-845F-F7BBC7DF45E0}" type="presOf" srcId="{A52A10AB-DAEF-4ECB-8CE7-6748D063D3CB}" destId="{761FDF24-1C4E-4999-BCE5-732F33C480CD}" srcOrd="0" destOrd="0" presId="urn:microsoft.com/office/officeart/2005/8/layout/default#42"/>
    <dgm:cxn modelId="{CD62A38D-8C0E-493F-8DA2-4B6431F4E38B}" srcId="{BDD455D4-FEAA-4E30-8D4E-48E00088B3B6}" destId="{7B3DF310-5919-409E-9CEB-78168F05B2CD}" srcOrd="9" destOrd="0" parTransId="{8984C65D-A27B-48F5-8D36-3723E15155B6}" sibTransId="{C70BD5B7-052C-4996-9C66-F5595E14F7F6}"/>
    <dgm:cxn modelId="{600230C4-7260-47EA-BB59-8965424A312D}" type="presOf" srcId="{CA8C38F3-1C27-4556-BF79-C2B7014B8213}" destId="{E2EEADF4-2D44-4465-8B59-3BB8155AB208}" srcOrd="0" destOrd="0" presId="urn:microsoft.com/office/officeart/2005/8/layout/default#42"/>
    <dgm:cxn modelId="{CEB89811-9410-4E07-949F-7E1751026E0D}" srcId="{BDD455D4-FEAA-4E30-8D4E-48E00088B3B6}" destId="{D020948C-160C-4F88-B9D6-F603C0040363}" srcOrd="5" destOrd="0" parTransId="{030B60BD-378C-4829-B765-752CEC62BB07}" sibTransId="{51A57021-7083-437C-B141-89DA73F5772B}"/>
    <dgm:cxn modelId="{F6C623CC-96A7-4544-BA54-C240E62A6C3E}" srcId="{BDD455D4-FEAA-4E30-8D4E-48E00088B3B6}" destId="{3F2AD896-5E5E-4B1F-8C78-27A073A5283C}" srcOrd="7" destOrd="0" parTransId="{79FFC94E-5E9D-4E80-9057-CF0052C4D6A5}" sibTransId="{793C7E5D-EFC4-4913-9685-6F82647488FD}"/>
    <dgm:cxn modelId="{CA831171-0BAB-4338-8931-17DFFB297687}" srcId="{BDD455D4-FEAA-4E30-8D4E-48E00088B3B6}" destId="{CA8C38F3-1C27-4556-BF79-C2B7014B8213}" srcOrd="6" destOrd="0" parTransId="{C292D245-3261-491A-8AEB-D40EFB57E27F}" sibTransId="{EB969E79-76C0-4B29-9C5D-63EAB6B681A4}"/>
    <dgm:cxn modelId="{D6D926AF-69D9-4731-B2E5-183698F01CDD}" srcId="{BDD455D4-FEAA-4E30-8D4E-48E00088B3B6}" destId="{910E125A-CEC2-4071-98B8-4A4AC0475287}" srcOrd="3" destOrd="0" parTransId="{16B5A62C-C31F-467C-B1E9-B9580E610E81}" sibTransId="{0526CC86-4D6C-4A98-8C6C-12C7748B2E1A}"/>
    <dgm:cxn modelId="{63F60555-D30E-4C2A-903B-D645B3CBC57A}" srcId="{BDD455D4-FEAA-4E30-8D4E-48E00088B3B6}" destId="{A52A10AB-DAEF-4ECB-8CE7-6748D063D3CB}" srcOrd="10" destOrd="0" parTransId="{2A191A58-EF9E-4AE2-9608-41D0EBFC39EE}" sibTransId="{6885A976-4497-4601-A14E-A811E5BDC996}"/>
    <dgm:cxn modelId="{85B3904D-2A5E-435A-82B0-4761479CE9B4}" srcId="{BDD455D4-FEAA-4E30-8D4E-48E00088B3B6}" destId="{C447C2B5-5BF7-419E-8EBF-DD694B5BAB63}" srcOrd="1" destOrd="0" parTransId="{9BEDD45F-7898-4EBA-A7C0-01B401F7E5D7}" sibTransId="{440CF058-68EB-4BC5-838C-F72723C0A92A}"/>
    <dgm:cxn modelId="{A0402B92-1F20-4F03-9E3E-A9477B1EBF52}" type="presOf" srcId="{12141673-DD4E-4CAB-AEEA-11E722C3D393}" destId="{64B152F4-D0CC-4AD1-A2CD-030335589089}" srcOrd="0" destOrd="0" presId="urn:microsoft.com/office/officeart/2005/8/layout/default#42"/>
    <dgm:cxn modelId="{7B054F45-741F-4E74-B9A7-842E7E7E68D8}" srcId="{BDD455D4-FEAA-4E30-8D4E-48E00088B3B6}" destId="{12141673-DD4E-4CAB-AEEA-11E722C3D393}" srcOrd="4" destOrd="0" parTransId="{016EFE68-B851-49CD-882A-42E53BFE3432}" sibTransId="{7FCB3632-2D8A-4CC3-9AA1-CC829E4FECD5}"/>
    <dgm:cxn modelId="{C67DEBE6-0BD9-4E94-9115-A9229A321CA8}" type="presOf" srcId="{C447C2B5-5BF7-419E-8EBF-DD694B5BAB63}" destId="{56324F85-D8A0-4D19-B7E5-505E39939296}" srcOrd="0" destOrd="0" presId="urn:microsoft.com/office/officeart/2005/8/layout/default#42"/>
    <dgm:cxn modelId="{502D4FF9-3CAE-4893-8159-9645F454A1DB}" type="presOf" srcId="{62F41540-EC4D-42B2-A3A9-7814D8861455}" destId="{0B644EFA-73D3-44D9-BD0B-1F8C2CD790E5}" srcOrd="0" destOrd="0" presId="urn:microsoft.com/office/officeart/2005/8/layout/default#42"/>
    <dgm:cxn modelId="{67906A9B-BD9A-45DD-B2EB-71D996CBFD08}" type="presOf" srcId="{3F2AD896-5E5E-4B1F-8C78-27A073A5283C}" destId="{F220199B-2BF8-4944-B2B5-B2D17CCD958B}" srcOrd="0" destOrd="0" presId="urn:microsoft.com/office/officeart/2005/8/layout/default#42"/>
    <dgm:cxn modelId="{B2855E7E-6A68-40FD-8EE6-3DD1D468DD8D}" srcId="{BDD455D4-FEAA-4E30-8D4E-48E00088B3B6}" destId="{475F3E8D-7F7C-48C3-B3F3-26A2608E44A5}" srcOrd="8" destOrd="0" parTransId="{1E95BD83-0896-4C43-B6D7-4D7EEC6B3BA3}" sibTransId="{A2E8F518-C43B-4FE5-A96A-FD2B1BA9A6B2}"/>
    <dgm:cxn modelId="{EDAB879B-B4C9-4F8C-ADC6-D6C7C6B6110D}" type="presOf" srcId="{910E125A-CEC2-4071-98B8-4A4AC0475287}" destId="{8385C82B-A7AD-4BF2-ABB2-F4F1C32759E3}" srcOrd="0" destOrd="0" presId="urn:microsoft.com/office/officeart/2005/8/layout/default#42"/>
    <dgm:cxn modelId="{7BC3E48C-E1C0-4B5F-A0D7-9CD884EF0D78}" srcId="{BDD455D4-FEAA-4E30-8D4E-48E00088B3B6}" destId="{62F41540-EC4D-42B2-A3A9-7814D8861455}" srcOrd="13" destOrd="0" parTransId="{5398AF67-6AE9-4E70-A3C4-27D3EF53633E}" sibTransId="{D4827BA3-23C4-4EFB-A2E3-2C6C4E539D49}"/>
    <dgm:cxn modelId="{9C29A4EB-AF4F-4586-8BBC-3A3FF903B276}" type="presOf" srcId="{D020948C-160C-4F88-B9D6-F603C0040363}" destId="{19D889F4-852B-45F4-ABB4-3FB9D9149D0D}" srcOrd="0" destOrd="0" presId="urn:microsoft.com/office/officeart/2005/8/layout/default#42"/>
    <dgm:cxn modelId="{D61618FB-FD61-45D9-8255-0B40E3FEEF6E}" srcId="{BDD455D4-FEAA-4E30-8D4E-48E00088B3B6}" destId="{8B1800AE-AA5A-4986-9E84-8ABD9CB8EB5D}" srcOrd="14" destOrd="0" parTransId="{0F59F2AE-B2AB-4614-A137-BB54EC3AA896}" sibTransId="{0436A1C5-279C-450C-BB60-E17CA30A68C9}"/>
    <dgm:cxn modelId="{46520AE1-E322-469B-B5C3-34C05E17691F}" srcId="{BDD455D4-FEAA-4E30-8D4E-48E00088B3B6}" destId="{4821E1A4-AF7A-4A3E-B926-D10603EAB49A}" srcOrd="12" destOrd="0" parTransId="{67A970D3-2EA9-4DA1-BF48-4C10DCEF0C3E}" sibTransId="{8D205F42-D9BD-4920-825D-9EC3A1451C16}"/>
    <dgm:cxn modelId="{4AD53B33-11EC-480E-8528-C175FD1CCBDF}" srcId="{BDD455D4-FEAA-4E30-8D4E-48E00088B3B6}" destId="{D8F71D07-E92E-48BE-A77B-5CFF26184E98}" srcOrd="0" destOrd="0" parTransId="{F8FA8A8C-4721-48FA-ABD7-E53A44043A0F}" sibTransId="{B73A2BB2-292E-43E9-A2DF-420BFDB21B17}"/>
    <dgm:cxn modelId="{D12432EF-5CE8-424C-B95D-1FD29CA2FEFB}" srcId="{BDD455D4-FEAA-4E30-8D4E-48E00088B3B6}" destId="{5CF2288F-D546-4A5A-B3A6-D63423BD05BA}" srcOrd="11" destOrd="0" parTransId="{E0B627AA-9B86-48D5-9491-E4AA36ED7C8A}" sibTransId="{CEDFCA37-E25F-4C24-BDE0-504DB74C29A8}"/>
    <dgm:cxn modelId="{C11A7FEA-78C6-4645-9601-61F01A47EDDC}" type="presOf" srcId="{5CF2288F-D546-4A5A-B3A6-D63423BD05BA}" destId="{B2632136-AB2D-4040-88B2-708062BC9F65}" srcOrd="0" destOrd="0" presId="urn:microsoft.com/office/officeart/2005/8/layout/default#42"/>
    <dgm:cxn modelId="{8D7AD02F-CDF9-4B4F-B14C-5C739CF5BE5D}" srcId="{BDD455D4-FEAA-4E30-8D4E-48E00088B3B6}" destId="{A26B5C5C-C518-4B4A-A513-63874F778EC3}" srcOrd="2" destOrd="0" parTransId="{C3DB66E2-D111-4CED-99D0-F80720F2AB03}" sibTransId="{A7D83D99-926D-474E-AE4A-10483BAC4D3C}"/>
    <dgm:cxn modelId="{FDB0C54D-35FF-4306-8F39-034CA251ED5A}" type="presParOf" srcId="{AD809960-376B-4D64-9FAD-AB4E4B175F53}" destId="{418F5F6B-B643-4A91-871E-4CF1BD34A817}" srcOrd="0" destOrd="0" presId="urn:microsoft.com/office/officeart/2005/8/layout/default#42"/>
    <dgm:cxn modelId="{2F2E17CF-1E6E-4EAF-96F3-F59B99D46045}" type="presParOf" srcId="{AD809960-376B-4D64-9FAD-AB4E4B175F53}" destId="{DA6FFB36-AC31-4788-B4C7-CE1B4FDE18AB}" srcOrd="1" destOrd="0" presId="urn:microsoft.com/office/officeart/2005/8/layout/default#42"/>
    <dgm:cxn modelId="{F592FB66-0053-401E-929F-1415A5372ED2}" type="presParOf" srcId="{AD809960-376B-4D64-9FAD-AB4E4B175F53}" destId="{56324F85-D8A0-4D19-B7E5-505E39939296}" srcOrd="2" destOrd="0" presId="urn:microsoft.com/office/officeart/2005/8/layout/default#42"/>
    <dgm:cxn modelId="{76A4D067-59AC-4B84-8FCC-713A541E32D3}" type="presParOf" srcId="{AD809960-376B-4D64-9FAD-AB4E4B175F53}" destId="{02E608B4-FFDD-41DA-9500-E0CA0D7B39C3}" srcOrd="3" destOrd="0" presId="urn:microsoft.com/office/officeart/2005/8/layout/default#42"/>
    <dgm:cxn modelId="{21523377-F5B1-4AD1-A1BA-8C17EBB5D970}" type="presParOf" srcId="{AD809960-376B-4D64-9FAD-AB4E4B175F53}" destId="{935F1000-FC37-4CBB-AA90-81B1C8E9AAC9}" srcOrd="4" destOrd="0" presId="urn:microsoft.com/office/officeart/2005/8/layout/default#42"/>
    <dgm:cxn modelId="{049878C6-90A3-4957-86F9-1A6F5EE264F9}" type="presParOf" srcId="{AD809960-376B-4D64-9FAD-AB4E4B175F53}" destId="{3CA04B13-177A-4116-9B47-C3DF49349C0E}" srcOrd="5" destOrd="0" presId="urn:microsoft.com/office/officeart/2005/8/layout/default#42"/>
    <dgm:cxn modelId="{3029EE17-E398-4982-97BD-AC6460E73E81}" type="presParOf" srcId="{AD809960-376B-4D64-9FAD-AB4E4B175F53}" destId="{8385C82B-A7AD-4BF2-ABB2-F4F1C32759E3}" srcOrd="6" destOrd="0" presId="urn:microsoft.com/office/officeart/2005/8/layout/default#42"/>
    <dgm:cxn modelId="{ED4E88AF-8CD7-4F34-836A-0F14D6814670}" type="presParOf" srcId="{AD809960-376B-4D64-9FAD-AB4E4B175F53}" destId="{F048C813-4510-4C39-875C-DE953C2DFE51}" srcOrd="7" destOrd="0" presId="urn:microsoft.com/office/officeart/2005/8/layout/default#42"/>
    <dgm:cxn modelId="{35B5EFBE-1D59-4E38-A1CD-A29EE372B921}" type="presParOf" srcId="{AD809960-376B-4D64-9FAD-AB4E4B175F53}" destId="{64B152F4-D0CC-4AD1-A2CD-030335589089}" srcOrd="8" destOrd="0" presId="urn:microsoft.com/office/officeart/2005/8/layout/default#42"/>
    <dgm:cxn modelId="{70D664C1-F3A6-4C8A-870C-C31FC55B973B}" type="presParOf" srcId="{AD809960-376B-4D64-9FAD-AB4E4B175F53}" destId="{7D634488-4F50-46E5-8CAF-FC895D591238}" srcOrd="9" destOrd="0" presId="urn:microsoft.com/office/officeart/2005/8/layout/default#42"/>
    <dgm:cxn modelId="{674944B5-E076-4F8A-A0EA-537AD075A735}" type="presParOf" srcId="{AD809960-376B-4D64-9FAD-AB4E4B175F53}" destId="{19D889F4-852B-45F4-ABB4-3FB9D9149D0D}" srcOrd="10" destOrd="0" presId="urn:microsoft.com/office/officeart/2005/8/layout/default#42"/>
    <dgm:cxn modelId="{A7E3D9B0-41E8-4644-BD40-6FC83A1601B2}" type="presParOf" srcId="{AD809960-376B-4D64-9FAD-AB4E4B175F53}" destId="{426A404E-DE41-4861-BE0E-E5010BCFE1BD}" srcOrd="11" destOrd="0" presId="urn:microsoft.com/office/officeart/2005/8/layout/default#42"/>
    <dgm:cxn modelId="{E7C88388-F870-45F8-8411-1F143C629D92}" type="presParOf" srcId="{AD809960-376B-4D64-9FAD-AB4E4B175F53}" destId="{E2EEADF4-2D44-4465-8B59-3BB8155AB208}" srcOrd="12" destOrd="0" presId="urn:microsoft.com/office/officeart/2005/8/layout/default#42"/>
    <dgm:cxn modelId="{834036B1-748C-42D7-9E6B-DD24E6EECD19}" type="presParOf" srcId="{AD809960-376B-4D64-9FAD-AB4E4B175F53}" destId="{0EDCA7D9-39AB-49A0-B2E1-B6012BCA4DD6}" srcOrd="13" destOrd="0" presId="urn:microsoft.com/office/officeart/2005/8/layout/default#42"/>
    <dgm:cxn modelId="{2F6B7669-CAD9-43EF-AED7-6CD2D0A3DD46}" type="presParOf" srcId="{AD809960-376B-4D64-9FAD-AB4E4B175F53}" destId="{F220199B-2BF8-4944-B2B5-B2D17CCD958B}" srcOrd="14" destOrd="0" presId="urn:microsoft.com/office/officeart/2005/8/layout/default#42"/>
    <dgm:cxn modelId="{053D1564-B817-4B7C-9485-0EE1EE9A4D26}" type="presParOf" srcId="{AD809960-376B-4D64-9FAD-AB4E4B175F53}" destId="{4BE1A293-5F89-4616-A975-DE30977E0550}" srcOrd="15" destOrd="0" presId="urn:microsoft.com/office/officeart/2005/8/layout/default#42"/>
    <dgm:cxn modelId="{2153150F-D021-400F-B763-09042443A719}" type="presParOf" srcId="{AD809960-376B-4D64-9FAD-AB4E4B175F53}" destId="{195451DC-4B40-416A-BC5F-4F05A47E5C86}" srcOrd="16" destOrd="0" presId="urn:microsoft.com/office/officeart/2005/8/layout/default#42"/>
    <dgm:cxn modelId="{70D6E17A-B1F3-490E-862F-CABD22B951F0}" type="presParOf" srcId="{AD809960-376B-4D64-9FAD-AB4E4B175F53}" destId="{7D34A129-738C-4A09-A815-8D9EC09F3924}" srcOrd="17" destOrd="0" presId="urn:microsoft.com/office/officeart/2005/8/layout/default#42"/>
    <dgm:cxn modelId="{A1F7F928-C530-4C94-99F2-C2CDA0138C13}" type="presParOf" srcId="{AD809960-376B-4D64-9FAD-AB4E4B175F53}" destId="{29D5F7DC-34B9-4230-9FDB-0A2C8BAC95DF}" srcOrd="18" destOrd="0" presId="urn:microsoft.com/office/officeart/2005/8/layout/default#42"/>
    <dgm:cxn modelId="{590A6AC6-0F19-43B8-8122-D279E28D558A}" type="presParOf" srcId="{AD809960-376B-4D64-9FAD-AB4E4B175F53}" destId="{4DF337DE-1522-4AC9-A3BB-05F728271D2B}" srcOrd="19" destOrd="0" presId="urn:microsoft.com/office/officeart/2005/8/layout/default#42"/>
    <dgm:cxn modelId="{5984858B-187E-42D0-AFD1-85FF02857FC9}" type="presParOf" srcId="{AD809960-376B-4D64-9FAD-AB4E4B175F53}" destId="{761FDF24-1C4E-4999-BCE5-732F33C480CD}" srcOrd="20" destOrd="0" presId="urn:microsoft.com/office/officeart/2005/8/layout/default#42"/>
    <dgm:cxn modelId="{2A59D1B6-F1D9-461A-B131-6D41A85868AA}" type="presParOf" srcId="{AD809960-376B-4D64-9FAD-AB4E4B175F53}" destId="{ABF19736-8E57-495D-8FEC-1CCAC898A8BC}" srcOrd="21" destOrd="0" presId="urn:microsoft.com/office/officeart/2005/8/layout/default#42"/>
    <dgm:cxn modelId="{571235ED-C07A-4136-B196-8E6F463900FE}" type="presParOf" srcId="{AD809960-376B-4D64-9FAD-AB4E4B175F53}" destId="{B2632136-AB2D-4040-88B2-708062BC9F65}" srcOrd="22" destOrd="0" presId="urn:microsoft.com/office/officeart/2005/8/layout/default#42"/>
    <dgm:cxn modelId="{495EB06E-1590-4749-824D-83FFE7E51F0C}" type="presParOf" srcId="{AD809960-376B-4D64-9FAD-AB4E4B175F53}" destId="{00096D89-FBB4-49AA-B66A-A619D0D45B9A}" srcOrd="23" destOrd="0" presId="urn:microsoft.com/office/officeart/2005/8/layout/default#42"/>
    <dgm:cxn modelId="{BF2648E8-9861-4455-9015-923152F771C1}" type="presParOf" srcId="{AD809960-376B-4D64-9FAD-AB4E4B175F53}" destId="{6EF44B0E-FD63-48DD-B258-1718CB589CBF}" srcOrd="24" destOrd="0" presId="urn:microsoft.com/office/officeart/2005/8/layout/default#42"/>
    <dgm:cxn modelId="{702E7E1A-84E3-49AB-A98A-8B562E0037E7}" type="presParOf" srcId="{AD809960-376B-4D64-9FAD-AB4E4B175F53}" destId="{96916EF6-5BC0-43A8-BA80-B6BE0C6DB56C}" srcOrd="25" destOrd="0" presId="urn:microsoft.com/office/officeart/2005/8/layout/default#42"/>
    <dgm:cxn modelId="{5FA7E3C7-BE6F-453C-B329-8643C15437FA}" type="presParOf" srcId="{AD809960-376B-4D64-9FAD-AB4E4B175F53}" destId="{0B644EFA-73D3-44D9-BD0B-1F8C2CD790E5}" srcOrd="26" destOrd="0" presId="urn:microsoft.com/office/officeart/2005/8/layout/default#42"/>
    <dgm:cxn modelId="{F96E8DA9-6F9C-4A17-97FA-4AB20204C903}" type="presParOf" srcId="{AD809960-376B-4D64-9FAD-AB4E4B175F53}" destId="{79C3EAA1-3113-400C-8EC7-303F8E191FEE}" srcOrd="27" destOrd="0" presId="urn:microsoft.com/office/officeart/2005/8/layout/default#42"/>
    <dgm:cxn modelId="{0DBE92BA-C126-4D16-B27E-145216E4753E}" type="presParOf" srcId="{AD809960-376B-4D64-9FAD-AB4E4B175F53}" destId="{5A1E3288-573F-4C18-AF93-A2A62BD7968E}" srcOrd="28" destOrd="0" presId="urn:microsoft.com/office/officeart/2005/8/layout/default#4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E4CE37-50AD-49E9-AA9F-29E6E7D4862F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D1A74DB9-8C97-44F8-B13E-B89EC9FAE735}">
      <dgm:prSet/>
      <dgm:spPr/>
      <dgm:t>
        <a:bodyPr/>
        <a:lstStyle/>
        <a:p>
          <a:r>
            <a:rPr lang="en-US" b="1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Text messaging</a:t>
          </a:r>
          <a:r>
            <a:rPr lang="en-US" b="0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 </a:t>
          </a:r>
          <a:r>
            <a:rPr lang="en-US" b="0" dirty="0" smtClean="0"/>
            <a:t>allows users to send and receive short text messages on a phone or other mobile device or computer</a:t>
          </a:r>
          <a:endParaRPr lang="en-US" b="1" dirty="0"/>
        </a:p>
      </dgm:t>
    </dgm:pt>
    <dgm:pt modelId="{CDA57479-BA5D-4311-816E-C8FC477328BB}" type="parTrans" cxnId="{2A798BA5-3DB7-4D27-B441-3BAE8A092641}">
      <dgm:prSet/>
      <dgm:spPr/>
      <dgm:t>
        <a:bodyPr/>
        <a:lstStyle/>
        <a:p>
          <a:endParaRPr lang="en-US"/>
        </a:p>
      </dgm:t>
    </dgm:pt>
    <dgm:pt modelId="{B4BD3144-332F-45A5-9B9C-EAABFB426211}" type="sibTrans" cxnId="{2A798BA5-3DB7-4D27-B441-3BAE8A092641}">
      <dgm:prSet/>
      <dgm:spPr/>
      <dgm:t>
        <a:bodyPr/>
        <a:lstStyle/>
        <a:p>
          <a:endParaRPr lang="en-US"/>
        </a:p>
      </dgm:t>
    </dgm:pt>
    <dgm:pt modelId="{164106D4-CCD6-4A48-8AFB-34ED96E81A25}">
      <dgm:prSet/>
      <dgm:spPr/>
      <dgm:t>
        <a:bodyPr/>
        <a:lstStyle/>
        <a:p>
          <a:r>
            <a:rPr lang="en-US" b="1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Picture messaging</a:t>
          </a:r>
          <a:r>
            <a:rPr lang="en-US" b="0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 </a:t>
          </a:r>
          <a:r>
            <a:rPr lang="en-US" b="0" dirty="0" smtClean="0"/>
            <a:t>allows users to send pictures and sound files</a:t>
          </a:r>
          <a:endParaRPr lang="en-US" b="1" dirty="0"/>
        </a:p>
      </dgm:t>
    </dgm:pt>
    <dgm:pt modelId="{5E0F2B26-BAC3-40D8-85D2-9BB36ADFF496}" type="parTrans" cxnId="{73B9D9FB-61B1-4518-8022-FEB009CAAF33}">
      <dgm:prSet/>
      <dgm:spPr/>
      <dgm:t>
        <a:bodyPr/>
        <a:lstStyle/>
        <a:p>
          <a:endParaRPr lang="en-US"/>
        </a:p>
      </dgm:t>
    </dgm:pt>
    <dgm:pt modelId="{1435A36F-910E-4679-82E0-932CB71EEF4F}" type="sibTrans" cxnId="{73B9D9FB-61B1-4518-8022-FEB009CAAF33}">
      <dgm:prSet/>
      <dgm:spPr/>
      <dgm:t>
        <a:bodyPr/>
        <a:lstStyle/>
        <a:p>
          <a:endParaRPr lang="en-US"/>
        </a:p>
      </dgm:t>
    </dgm:pt>
    <dgm:pt modelId="{2D8E1C51-6879-412B-A0D7-76FB49D01605}">
      <dgm:prSet/>
      <dgm:spPr/>
      <dgm:t>
        <a:bodyPr/>
        <a:lstStyle/>
        <a:p>
          <a:r>
            <a:rPr lang="en-US" b="1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Video messaging </a:t>
          </a:r>
          <a:r>
            <a:rPr lang="en-US" b="0" dirty="0" smtClean="0"/>
            <a:t>allows users to send short video clips</a:t>
          </a:r>
          <a:endParaRPr lang="en-US" b="1" dirty="0"/>
        </a:p>
      </dgm:t>
    </dgm:pt>
    <dgm:pt modelId="{B4412E63-3BDC-4FC3-A4B2-3D90B896383D}" type="parTrans" cxnId="{84FE02B8-409F-4F92-9866-23F8A4664B30}">
      <dgm:prSet/>
      <dgm:spPr/>
      <dgm:t>
        <a:bodyPr/>
        <a:lstStyle/>
        <a:p>
          <a:endParaRPr lang="en-US"/>
        </a:p>
      </dgm:t>
    </dgm:pt>
    <dgm:pt modelId="{7442E578-1DCC-4275-ACF5-4F3F14770D62}" type="sibTrans" cxnId="{84FE02B8-409F-4F92-9866-23F8A4664B30}">
      <dgm:prSet/>
      <dgm:spPr/>
      <dgm:t>
        <a:bodyPr/>
        <a:lstStyle/>
        <a:p>
          <a:endParaRPr lang="en-US"/>
        </a:p>
      </dgm:t>
    </dgm:pt>
    <dgm:pt modelId="{CD569442-58F1-45C3-8E5A-70022B1989B7}">
      <dgm:prSet/>
      <dgm:spPr/>
      <dgm:t>
        <a:bodyPr/>
        <a:lstStyle/>
        <a:p>
          <a:r>
            <a:rPr lang="en-US" b="0" dirty="0" smtClean="0"/>
            <a:t>Wireless instant messaging allows wireless users to exchange real-time messages with one or more other users</a:t>
          </a:r>
          <a:endParaRPr lang="en-US" b="0" dirty="0"/>
        </a:p>
      </dgm:t>
    </dgm:pt>
    <dgm:pt modelId="{3D085E90-B887-47EC-86FF-F98D81C4FB7A}" type="parTrans" cxnId="{78C69C0E-566D-48E2-9D54-EA5DBC2E2967}">
      <dgm:prSet/>
      <dgm:spPr/>
      <dgm:t>
        <a:bodyPr/>
        <a:lstStyle/>
        <a:p>
          <a:endParaRPr lang="en-US"/>
        </a:p>
      </dgm:t>
    </dgm:pt>
    <dgm:pt modelId="{DB822C6A-2ED4-4E1A-BC9A-644450E397F6}" type="sibTrans" cxnId="{78C69C0E-566D-48E2-9D54-EA5DBC2E2967}">
      <dgm:prSet/>
      <dgm:spPr/>
      <dgm:t>
        <a:bodyPr/>
        <a:lstStyle/>
        <a:p>
          <a:endParaRPr lang="en-US"/>
        </a:p>
      </dgm:t>
    </dgm:pt>
    <dgm:pt modelId="{82062134-1C89-4DE2-BA29-7CB879C93DFC}" type="pres">
      <dgm:prSet presAssocID="{B9E4CE37-50AD-49E9-AA9F-29E6E7D4862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1933DA5-1B4D-41E7-91F4-5573D8825EF7}" type="pres">
      <dgm:prSet presAssocID="{D1A74DB9-8C97-44F8-B13E-B89EC9FAE735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A98F76-4221-4AEC-A2F4-05AE3672DB64}" type="pres">
      <dgm:prSet presAssocID="{B4BD3144-332F-45A5-9B9C-EAABFB426211}" presName="spacer" presStyleCnt="0"/>
      <dgm:spPr/>
    </dgm:pt>
    <dgm:pt modelId="{2DB98FDB-4129-451F-BBF5-AD2BBB4FD7EB}" type="pres">
      <dgm:prSet presAssocID="{164106D4-CCD6-4A48-8AFB-34ED96E81A25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77F742-ED2A-4B10-B28E-05A19FB26B47}" type="pres">
      <dgm:prSet presAssocID="{1435A36F-910E-4679-82E0-932CB71EEF4F}" presName="spacer" presStyleCnt="0"/>
      <dgm:spPr/>
    </dgm:pt>
    <dgm:pt modelId="{E86B084E-D165-402E-ABB2-9B47831A601D}" type="pres">
      <dgm:prSet presAssocID="{2D8E1C51-6879-412B-A0D7-76FB49D01605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5A4DB8-7D4D-4836-8372-DE5C40F50F44}" type="pres">
      <dgm:prSet presAssocID="{7442E578-1DCC-4275-ACF5-4F3F14770D62}" presName="spacer" presStyleCnt="0"/>
      <dgm:spPr/>
    </dgm:pt>
    <dgm:pt modelId="{ABC1BAF0-76A4-4C1C-BFDA-2925CB670379}" type="pres">
      <dgm:prSet presAssocID="{CD569442-58F1-45C3-8E5A-70022B1989B7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A798BA5-3DB7-4D27-B441-3BAE8A092641}" srcId="{B9E4CE37-50AD-49E9-AA9F-29E6E7D4862F}" destId="{D1A74DB9-8C97-44F8-B13E-B89EC9FAE735}" srcOrd="0" destOrd="0" parTransId="{CDA57479-BA5D-4311-816E-C8FC477328BB}" sibTransId="{B4BD3144-332F-45A5-9B9C-EAABFB426211}"/>
    <dgm:cxn modelId="{84FE02B8-409F-4F92-9866-23F8A4664B30}" srcId="{B9E4CE37-50AD-49E9-AA9F-29E6E7D4862F}" destId="{2D8E1C51-6879-412B-A0D7-76FB49D01605}" srcOrd="2" destOrd="0" parTransId="{B4412E63-3BDC-4FC3-A4B2-3D90B896383D}" sibTransId="{7442E578-1DCC-4275-ACF5-4F3F14770D62}"/>
    <dgm:cxn modelId="{73B9D9FB-61B1-4518-8022-FEB009CAAF33}" srcId="{B9E4CE37-50AD-49E9-AA9F-29E6E7D4862F}" destId="{164106D4-CCD6-4A48-8AFB-34ED96E81A25}" srcOrd="1" destOrd="0" parTransId="{5E0F2B26-BAC3-40D8-85D2-9BB36ADFF496}" sibTransId="{1435A36F-910E-4679-82E0-932CB71EEF4F}"/>
    <dgm:cxn modelId="{78C69C0E-566D-48E2-9D54-EA5DBC2E2967}" srcId="{B9E4CE37-50AD-49E9-AA9F-29E6E7D4862F}" destId="{CD569442-58F1-45C3-8E5A-70022B1989B7}" srcOrd="3" destOrd="0" parTransId="{3D085E90-B887-47EC-86FF-F98D81C4FB7A}" sibTransId="{DB822C6A-2ED4-4E1A-BC9A-644450E397F6}"/>
    <dgm:cxn modelId="{C94163D9-F524-449E-85E8-5C6CB2E86EEA}" type="presOf" srcId="{164106D4-CCD6-4A48-8AFB-34ED96E81A25}" destId="{2DB98FDB-4129-451F-BBF5-AD2BBB4FD7EB}" srcOrd="0" destOrd="0" presId="urn:microsoft.com/office/officeart/2005/8/layout/vList2"/>
    <dgm:cxn modelId="{952C5B0E-55B7-4E1C-9207-ED2A8928A39E}" type="presOf" srcId="{D1A74DB9-8C97-44F8-B13E-B89EC9FAE735}" destId="{D1933DA5-1B4D-41E7-91F4-5573D8825EF7}" srcOrd="0" destOrd="0" presId="urn:microsoft.com/office/officeart/2005/8/layout/vList2"/>
    <dgm:cxn modelId="{3CDAE5CC-7E64-4EA8-8706-D0B57A70C778}" type="presOf" srcId="{B9E4CE37-50AD-49E9-AA9F-29E6E7D4862F}" destId="{82062134-1C89-4DE2-BA29-7CB879C93DFC}" srcOrd="0" destOrd="0" presId="urn:microsoft.com/office/officeart/2005/8/layout/vList2"/>
    <dgm:cxn modelId="{E7DEF151-D10D-47CA-ABB9-1B56A431868A}" type="presOf" srcId="{2D8E1C51-6879-412B-A0D7-76FB49D01605}" destId="{E86B084E-D165-402E-ABB2-9B47831A601D}" srcOrd="0" destOrd="0" presId="urn:microsoft.com/office/officeart/2005/8/layout/vList2"/>
    <dgm:cxn modelId="{2033D481-DF17-4B5C-B5BC-AFC6E59488BC}" type="presOf" srcId="{CD569442-58F1-45C3-8E5A-70022B1989B7}" destId="{ABC1BAF0-76A4-4C1C-BFDA-2925CB670379}" srcOrd="0" destOrd="0" presId="urn:microsoft.com/office/officeart/2005/8/layout/vList2"/>
    <dgm:cxn modelId="{F7D6F655-2DC0-4395-B2F3-98A9C7A1E39C}" type="presParOf" srcId="{82062134-1C89-4DE2-BA29-7CB879C93DFC}" destId="{D1933DA5-1B4D-41E7-91F4-5573D8825EF7}" srcOrd="0" destOrd="0" presId="urn:microsoft.com/office/officeart/2005/8/layout/vList2"/>
    <dgm:cxn modelId="{EB3F0424-25AB-4398-870D-372F0A0E67A8}" type="presParOf" srcId="{82062134-1C89-4DE2-BA29-7CB879C93DFC}" destId="{B0A98F76-4221-4AEC-A2F4-05AE3672DB64}" srcOrd="1" destOrd="0" presId="urn:microsoft.com/office/officeart/2005/8/layout/vList2"/>
    <dgm:cxn modelId="{1A73BA12-E7D1-4078-A52D-206DD9CA4EB8}" type="presParOf" srcId="{82062134-1C89-4DE2-BA29-7CB879C93DFC}" destId="{2DB98FDB-4129-451F-BBF5-AD2BBB4FD7EB}" srcOrd="2" destOrd="0" presId="urn:microsoft.com/office/officeart/2005/8/layout/vList2"/>
    <dgm:cxn modelId="{AFC59572-7766-4849-AF2D-877EA9C847F7}" type="presParOf" srcId="{82062134-1C89-4DE2-BA29-7CB879C93DFC}" destId="{4F77F742-ED2A-4B10-B28E-05A19FB26B47}" srcOrd="3" destOrd="0" presId="urn:microsoft.com/office/officeart/2005/8/layout/vList2"/>
    <dgm:cxn modelId="{DE9179A8-B8C5-4373-925F-22742DED21ED}" type="presParOf" srcId="{82062134-1C89-4DE2-BA29-7CB879C93DFC}" destId="{E86B084E-D165-402E-ABB2-9B47831A601D}" srcOrd="4" destOrd="0" presId="urn:microsoft.com/office/officeart/2005/8/layout/vList2"/>
    <dgm:cxn modelId="{1CF7924C-5F73-4621-8080-E5463314153D}" type="presParOf" srcId="{82062134-1C89-4DE2-BA29-7CB879C93DFC}" destId="{8C5A4DB8-7D4D-4836-8372-DE5C40F50F44}" srcOrd="5" destOrd="0" presId="urn:microsoft.com/office/officeart/2005/8/layout/vList2"/>
    <dgm:cxn modelId="{3EE32663-B725-47DF-B244-2429D382BEEC}" type="presParOf" srcId="{82062134-1C89-4DE2-BA29-7CB879C93DFC}" destId="{ABC1BAF0-76A4-4C1C-BFDA-2925CB67037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986BACD-79CD-4C79-B13A-A97D34FEAAEF}" type="doc">
      <dgm:prSet loTypeId="urn:microsoft.com/office/officeart/2005/8/layout/default#43" loCatId="list" qsTypeId="urn:microsoft.com/office/officeart/2005/8/quickstyle/simple3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6E939734-8349-45FE-AB95-8DFAFCFEEC83}">
      <dgm:prSet phldrT="[Text]"/>
      <dgm:spPr/>
      <dgm:t>
        <a:bodyPr/>
        <a:lstStyle/>
        <a:p>
          <a:r>
            <a:rPr lang="en-US" dirty="0" smtClean="0"/>
            <a:t>Built into many mobile devices</a:t>
          </a:r>
          <a:endParaRPr lang="en-US" dirty="0"/>
        </a:p>
      </dgm:t>
    </dgm:pt>
    <dgm:pt modelId="{591467A1-6B99-4FBB-87A0-56A080B609FF}" type="parTrans" cxnId="{6D8008D0-FDB0-4CD9-A324-FCB5BEA18F1D}">
      <dgm:prSet/>
      <dgm:spPr/>
      <dgm:t>
        <a:bodyPr/>
        <a:lstStyle/>
        <a:p>
          <a:endParaRPr lang="en-US"/>
        </a:p>
      </dgm:t>
    </dgm:pt>
    <dgm:pt modelId="{62A89FE8-7C74-4B3F-AE32-836727AA8735}" type="sibTrans" cxnId="{6D8008D0-FDB0-4CD9-A324-FCB5BEA18F1D}">
      <dgm:prSet/>
      <dgm:spPr/>
      <dgm:t>
        <a:bodyPr/>
        <a:lstStyle/>
        <a:p>
          <a:endParaRPr lang="en-US"/>
        </a:p>
      </dgm:t>
    </dgm:pt>
    <dgm:pt modelId="{AE722D5C-FBF0-440B-9741-44365C8E9B29}">
      <dgm:prSet phldrT="[Text]"/>
      <dgm:spPr/>
      <dgm:t>
        <a:bodyPr/>
        <a:lstStyle/>
        <a:p>
          <a:r>
            <a:rPr lang="en-US" dirty="0" smtClean="0"/>
            <a:t>Available as a handheld device</a:t>
          </a:r>
          <a:endParaRPr lang="en-US" dirty="0"/>
        </a:p>
      </dgm:t>
    </dgm:pt>
    <dgm:pt modelId="{645499F6-A0ED-474A-9C2C-AE66522705D9}" type="parTrans" cxnId="{09EF4747-1D93-4A05-81A0-6467440098E7}">
      <dgm:prSet/>
      <dgm:spPr/>
      <dgm:t>
        <a:bodyPr/>
        <a:lstStyle/>
        <a:p>
          <a:endParaRPr lang="en-US"/>
        </a:p>
      </dgm:t>
    </dgm:pt>
    <dgm:pt modelId="{FFAE6386-332D-45C2-9006-2A9ABF845540}" type="sibTrans" cxnId="{09EF4747-1D93-4A05-81A0-6467440098E7}">
      <dgm:prSet/>
      <dgm:spPr/>
      <dgm:t>
        <a:bodyPr/>
        <a:lstStyle/>
        <a:p>
          <a:endParaRPr lang="en-US"/>
        </a:p>
      </dgm:t>
    </dgm:pt>
    <dgm:pt modelId="{E4C8DC80-55E5-486A-9E29-6BA1F49ACB7F}">
      <dgm:prSet phldrT="[Text]"/>
      <dgm:spPr/>
      <dgm:t>
        <a:bodyPr/>
        <a:lstStyle/>
        <a:p>
          <a:r>
            <a:rPr lang="en-US" dirty="0" smtClean="0"/>
            <a:t>Available with new vehicles</a:t>
          </a:r>
          <a:endParaRPr lang="en-US" dirty="0"/>
        </a:p>
      </dgm:t>
    </dgm:pt>
    <dgm:pt modelId="{43E62A38-4500-4101-B9EC-FC72847B1690}" type="parTrans" cxnId="{538AA094-D211-479F-BFA2-E3B3C07993A2}">
      <dgm:prSet/>
      <dgm:spPr/>
      <dgm:t>
        <a:bodyPr/>
        <a:lstStyle/>
        <a:p>
          <a:endParaRPr lang="en-US"/>
        </a:p>
      </dgm:t>
    </dgm:pt>
    <dgm:pt modelId="{CD0AB08E-8ACB-48F6-A730-B27EFE29650B}" type="sibTrans" cxnId="{538AA094-D211-479F-BFA2-E3B3C07993A2}">
      <dgm:prSet/>
      <dgm:spPr/>
      <dgm:t>
        <a:bodyPr/>
        <a:lstStyle/>
        <a:p>
          <a:endParaRPr lang="en-US"/>
        </a:p>
      </dgm:t>
    </dgm:pt>
    <dgm:pt modelId="{EECDE464-DA61-4279-9684-90A0C7887C6B}" type="pres">
      <dgm:prSet presAssocID="{B986BACD-79CD-4C79-B13A-A97D34FEAAE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00BB15-8B10-4BF5-BE15-908E3C1C0A5F}" type="pres">
      <dgm:prSet presAssocID="{6E939734-8349-45FE-AB95-8DFAFCFEEC8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74E181-30E0-40A0-BFA2-593D2AEA43CF}" type="pres">
      <dgm:prSet presAssocID="{62A89FE8-7C74-4B3F-AE32-836727AA8735}" presName="sibTrans" presStyleCnt="0"/>
      <dgm:spPr/>
    </dgm:pt>
    <dgm:pt modelId="{32804B6C-B89D-4E8F-A150-90956286375B}" type="pres">
      <dgm:prSet presAssocID="{AE722D5C-FBF0-440B-9741-44365C8E9B2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EE03FD-8495-4DA5-9B09-E9504445938E}" type="pres">
      <dgm:prSet presAssocID="{FFAE6386-332D-45C2-9006-2A9ABF845540}" presName="sibTrans" presStyleCnt="0"/>
      <dgm:spPr/>
    </dgm:pt>
    <dgm:pt modelId="{F6C7FA76-7502-478D-A763-A05C6E2FC04F}" type="pres">
      <dgm:prSet presAssocID="{E4C8DC80-55E5-486A-9E29-6BA1F49ACB7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0F2BBF5-EB9B-4B65-A05A-E419A7D3A826}" type="presOf" srcId="{AE722D5C-FBF0-440B-9741-44365C8E9B29}" destId="{32804B6C-B89D-4E8F-A150-90956286375B}" srcOrd="0" destOrd="0" presId="urn:microsoft.com/office/officeart/2005/8/layout/default#43"/>
    <dgm:cxn modelId="{871B5AB4-6830-4DC2-8F6B-C44F7FBD49A1}" type="presOf" srcId="{E4C8DC80-55E5-486A-9E29-6BA1F49ACB7F}" destId="{F6C7FA76-7502-478D-A763-A05C6E2FC04F}" srcOrd="0" destOrd="0" presId="urn:microsoft.com/office/officeart/2005/8/layout/default#43"/>
    <dgm:cxn modelId="{74680CD9-9E53-47B8-9752-4786DA746970}" type="presOf" srcId="{B986BACD-79CD-4C79-B13A-A97D34FEAAEF}" destId="{EECDE464-DA61-4279-9684-90A0C7887C6B}" srcOrd="0" destOrd="0" presId="urn:microsoft.com/office/officeart/2005/8/layout/default#43"/>
    <dgm:cxn modelId="{09EF4747-1D93-4A05-81A0-6467440098E7}" srcId="{B986BACD-79CD-4C79-B13A-A97D34FEAAEF}" destId="{AE722D5C-FBF0-440B-9741-44365C8E9B29}" srcOrd="1" destOrd="0" parTransId="{645499F6-A0ED-474A-9C2C-AE66522705D9}" sibTransId="{FFAE6386-332D-45C2-9006-2A9ABF845540}"/>
    <dgm:cxn modelId="{6D8008D0-FDB0-4CD9-A324-FCB5BEA18F1D}" srcId="{B986BACD-79CD-4C79-B13A-A97D34FEAAEF}" destId="{6E939734-8349-45FE-AB95-8DFAFCFEEC83}" srcOrd="0" destOrd="0" parTransId="{591467A1-6B99-4FBB-87A0-56A080B609FF}" sibTransId="{62A89FE8-7C74-4B3F-AE32-836727AA8735}"/>
    <dgm:cxn modelId="{B3D56950-2C48-4351-B3B3-C9F631B5CEFE}" type="presOf" srcId="{6E939734-8349-45FE-AB95-8DFAFCFEEC83}" destId="{3E00BB15-8B10-4BF5-BE15-908E3C1C0A5F}" srcOrd="0" destOrd="0" presId="urn:microsoft.com/office/officeart/2005/8/layout/default#43"/>
    <dgm:cxn modelId="{538AA094-D211-479F-BFA2-E3B3C07993A2}" srcId="{B986BACD-79CD-4C79-B13A-A97D34FEAAEF}" destId="{E4C8DC80-55E5-486A-9E29-6BA1F49ACB7F}" srcOrd="2" destOrd="0" parTransId="{43E62A38-4500-4101-B9EC-FC72847B1690}" sibTransId="{CD0AB08E-8ACB-48F6-A730-B27EFE29650B}"/>
    <dgm:cxn modelId="{69F0F091-60AE-467F-965E-4A94EAA23D76}" type="presParOf" srcId="{EECDE464-DA61-4279-9684-90A0C7887C6B}" destId="{3E00BB15-8B10-4BF5-BE15-908E3C1C0A5F}" srcOrd="0" destOrd="0" presId="urn:microsoft.com/office/officeart/2005/8/layout/default#43"/>
    <dgm:cxn modelId="{5FEC5029-9EEC-44B2-AFDD-9342710D2338}" type="presParOf" srcId="{EECDE464-DA61-4279-9684-90A0C7887C6B}" destId="{6674E181-30E0-40A0-BFA2-593D2AEA43CF}" srcOrd="1" destOrd="0" presId="urn:microsoft.com/office/officeart/2005/8/layout/default#43"/>
    <dgm:cxn modelId="{1856A06B-6C7A-473F-AA43-C62899A20960}" type="presParOf" srcId="{EECDE464-DA61-4279-9684-90A0C7887C6B}" destId="{32804B6C-B89D-4E8F-A150-90956286375B}" srcOrd="2" destOrd="0" presId="urn:microsoft.com/office/officeart/2005/8/layout/default#43"/>
    <dgm:cxn modelId="{FC8230F2-E99B-4CF2-B119-79957FAD5A3F}" type="presParOf" srcId="{EECDE464-DA61-4279-9684-90A0C7887C6B}" destId="{7EEE03FD-8495-4DA5-9B09-E9504445938E}" srcOrd="3" destOrd="0" presId="urn:microsoft.com/office/officeart/2005/8/layout/default#43"/>
    <dgm:cxn modelId="{DB73ADDD-32A6-41E7-B9D4-E9EF515A0AEC}" type="presParOf" srcId="{EECDE464-DA61-4279-9684-90A0C7887C6B}" destId="{F6C7FA76-7502-478D-A763-A05C6E2FC04F}" srcOrd="4" destOrd="0" presId="urn:microsoft.com/office/officeart/2005/8/layout/default#4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A9A66C8-A334-41D1-A695-4607B64D0C45}" type="doc">
      <dgm:prSet loTypeId="urn:microsoft.com/office/officeart/2005/8/layout/hList1" loCatId="list" qsTypeId="urn:microsoft.com/office/officeart/2005/8/quickstyle/simple3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3D030B2E-8730-4EEF-980E-FF04EF8528D2}">
      <dgm:prSet phldrT="[Text]"/>
      <dgm:spPr/>
      <dgm:t>
        <a:bodyPr/>
        <a:lstStyle/>
        <a:p>
          <a:r>
            <a:rPr lang="en-US" b="1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Groupware</a:t>
          </a:r>
          <a:endParaRPr lang="en-US" b="1" dirty="0">
            <a:solidFill>
              <a:srgbClr xmlns:mc="http://schemas.openxmlformats.org/markup-compatibility/2006" xmlns:a14="http://schemas.microsoft.com/office/drawing/2010/main" val="A52439" mc:Ignorable=""/>
            </a:solidFill>
          </a:endParaRPr>
        </a:p>
      </dgm:t>
    </dgm:pt>
    <dgm:pt modelId="{75B6696C-8CEE-41C6-8814-ED6254FF1565}" type="parTrans" cxnId="{89156820-77BE-431D-8A07-9F2246976E9C}">
      <dgm:prSet/>
      <dgm:spPr/>
      <dgm:t>
        <a:bodyPr/>
        <a:lstStyle/>
        <a:p>
          <a:endParaRPr lang="en-US"/>
        </a:p>
      </dgm:t>
    </dgm:pt>
    <dgm:pt modelId="{560FD095-BEF3-4BB6-9131-8E16588D26DF}" type="sibTrans" cxnId="{89156820-77BE-431D-8A07-9F2246976E9C}">
      <dgm:prSet/>
      <dgm:spPr/>
      <dgm:t>
        <a:bodyPr/>
        <a:lstStyle/>
        <a:p>
          <a:endParaRPr lang="en-US"/>
        </a:p>
      </dgm:t>
    </dgm:pt>
    <dgm:pt modelId="{137FB8F9-E744-4A58-B8A5-002E8C432657}">
      <dgm:prSet phldrT="[Text]"/>
      <dgm:spPr/>
      <dgm:t>
        <a:bodyPr/>
        <a:lstStyle/>
        <a:p>
          <a:r>
            <a:rPr lang="en-US" b="0" dirty="0" smtClean="0"/>
            <a:t>Helps groups of people work together on projects and share information over a network</a:t>
          </a:r>
          <a:endParaRPr lang="en-US" b="0" dirty="0"/>
        </a:p>
      </dgm:t>
    </dgm:pt>
    <dgm:pt modelId="{33368D78-8B7E-42BD-9913-94CB079E7A86}" type="parTrans" cxnId="{A3EF9B44-0116-48FD-B0B1-76533D130C4B}">
      <dgm:prSet/>
      <dgm:spPr/>
      <dgm:t>
        <a:bodyPr/>
        <a:lstStyle/>
        <a:p>
          <a:endParaRPr lang="en-US"/>
        </a:p>
      </dgm:t>
    </dgm:pt>
    <dgm:pt modelId="{5C490609-FDF3-4A56-9F73-19083E718F33}" type="sibTrans" cxnId="{A3EF9B44-0116-48FD-B0B1-76533D130C4B}">
      <dgm:prSet/>
      <dgm:spPr/>
      <dgm:t>
        <a:bodyPr/>
        <a:lstStyle/>
        <a:p>
          <a:endParaRPr lang="en-US"/>
        </a:p>
      </dgm:t>
    </dgm:pt>
    <dgm:pt modelId="{2C6A7076-F992-43CA-BA57-CCE46BF565F3}">
      <dgm:prSet phldrT="[Text]"/>
      <dgm:spPr/>
      <dgm:t>
        <a:bodyPr/>
        <a:lstStyle/>
        <a:p>
          <a:r>
            <a:rPr lang="en-US" b="0" dirty="0" smtClean="0"/>
            <a:t>Component of workgroup computing</a:t>
          </a:r>
          <a:endParaRPr lang="en-US" b="0" dirty="0"/>
        </a:p>
      </dgm:t>
    </dgm:pt>
    <dgm:pt modelId="{E9ABD1FD-80F8-4162-8508-ACB6E2B6362A}" type="parTrans" cxnId="{E968A017-2FF8-4D37-9EE3-A0AFA6861AD7}">
      <dgm:prSet/>
      <dgm:spPr/>
      <dgm:t>
        <a:bodyPr/>
        <a:lstStyle/>
        <a:p>
          <a:endParaRPr lang="en-US"/>
        </a:p>
      </dgm:t>
    </dgm:pt>
    <dgm:pt modelId="{6B7874E0-9DF8-4F82-8AE8-1B66A70940CE}" type="sibTrans" cxnId="{E968A017-2FF8-4D37-9EE3-A0AFA6861AD7}">
      <dgm:prSet/>
      <dgm:spPr/>
      <dgm:t>
        <a:bodyPr/>
        <a:lstStyle/>
        <a:p>
          <a:endParaRPr lang="en-US"/>
        </a:p>
      </dgm:t>
    </dgm:pt>
    <dgm:pt modelId="{61336A2E-7110-4E94-A14D-A9B3A4B5DFB6}">
      <dgm:prSet phldrT="[Text]"/>
      <dgm:spPr/>
      <dgm:t>
        <a:bodyPr/>
        <a:lstStyle/>
        <a:p>
          <a:r>
            <a:rPr lang="en-US" b="0" dirty="0" smtClean="0"/>
            <a:t>Major feature is group scheduling</a:t>
          </a:r>
          <a:endParaRPr lang="en-US" b="0" dirty="0"/>
        </a:p>
      </dgm:t>
    </dgm:pt>
    <dgm:pt modelId="{4147F990-5BD0-4EBA-9684-99E7A52E0971}" type="parTrans" cxnId="{768B846F-2585-47F6-BA3E-3BD912E30C89}">
      <dgm:prSet/>
      <dgm:spPr/>
      <dgm:t>
        <a:bodyPr/>
        <a:lstStyle/>
        <a:p>
          <a:endParaRPr lang="en-US"/>
        </a:p>
      </dgm:t>
    </dgm:pt>
    <dgm:pt modelId="{FF1D52F5-E37E-40A9-A3A7-36761E30482E}" type="sibTrans" cxnId="{768B846F-2585-47F6-BA3E-3BD912E30C89}">
      <dgm:prSet/>
      <dgm:spPr/>
      <dgm:t>
        <a:bodyPr/>
        <a:lstStyle/>
        <a:p>
          <a:endParaRPr lang="en-US"/>
        </a:p>
      </dgm:t>
    </dgm:pt>
    <dgm:pt modelId="{6B155B97-50C1-41E6-8359-1D606B240D61}">
      <dgm:prSet phldrT="[Text]"/>
      <dgm:spPr/>
      <dgm:t>
        <a:bodyPr/>
        <a:lstStyle/>
        <a:p>
          <a:r>
            <a:rPr lang="en-US" b="1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Voice mail</a:t>
          </a:r>
          <a:endParaRPr lang="en-US" b="1" dirty="0">
            <a:solidFill>
              <a:srgbClr xmlns:mc="http://schemas.openxmlformats.org/markup-compatibility/2006" xmlns:a14="http://schemas.microsoft.com/office/drawing/2010/main" val="A52439" mc:Ignorable=""/>
            </a:solidFill>
          </a:endParaRPr>
        </a:p>
      </dgm:t>
    </dgm:pt>
    <dgm:pt modelId="{051A89C6-DE67-4D58-A0DC-B804125A3580}" type="parTrans" cxnId="{F607DFDA-E552-433A-BE0D-661A6C761F65}">
      <dgm:prSet/>
      <dgm:spPr/>
      <dgm:t>
        <a:bodyPr/>
        <a:lstStyle/>
        <a:p>
          <a:endParaRPr lang="en-US"/>
        </a:p>
      </dgm:t>
    </dgm:pt>
    <dgm:pt modelId="{2C1F9DD4-A402-4D2B-B397-AA756D031AA0}" type="sibTrans" cxnId="{F607DFDA-E552-433A-BE0D-661A6C761F65}">
      <dgm:prSet/>
      <dgm:spPr/>
      <dgm:t>
        <a:bodyPr/>
        <a:lstStyle/>
        <a:p>
          <a:endParaRPr lang="en-US"/>
        </a:p>
      </dgm:t>
    </dgm:pt>
    <dgm:pt modelId="{53F366FA-7CD8-4CE9-BFA5-42C577C845F2}">
      <dgm:prSet phldrT="[Text]"/>
      <dgm:spPr/>
      <dgm:t>
        <a:bodyPr/>
        <a:lstStyle/>
        <a:p>
          <a:r>
            <a:rPr lang="en-US" b="0" dirty="0" smtClean="0"/>
            <a:t>Allows someone to leave a voice message for one or more people</a:t>
          </a:r>
          <a:endParaRPr lang="en-US" b="0" dirty="0"/>
        </a:p>
      </dgm:t>
    </dgm:pt>
    <dgm:pt modelId="{B5829253-AFE5-44DD-9F07-BEEFF27295A1}" type="parTrans" cxnId="{A0D92006-4FDB-4CA1-B852-733AA1538818}">
      <dgm:prSet/>
      <dgm:spPr/>
      <dgm:t>
        <a:bodyPr/>
        <a:lstStyle/>
        <a:p>
          <a:endParaRPr lang="en-US"/>
        </a:p>
      </dgm:t>
    </dgm:pt>
    <dgm:pt modelId="{9BDF4FF8-0F4A-47DB-A2A8-7557B131E829}" type="sibTrans" cxnId="{A0D92006-4FDB-4CA1-B852-733AA1538818}">
      <dgm:prSet/>
      <dgm:spPr/>
      <dgm:t>
        <a:bodyPr/>
        <a:lstStyle/>
        <a:p>
          <a:endParaRPr lang="en-US"/>
        </a:p>
      </dgm:t>
    </dgm:pt>
    <dgm:pt modelId="{9372FE44-F5C9-483F-B92F-E2EDE30746A6}">
      <dgm:prSet phldrT="[Text]"/>
      <dgm:spPr/>
      <dgm:t>
        <a:bodyPr/>
        <a:lstStyle/>
        <a:p>
          <a:r>
            <a:rPr lang="en-US" b="0" dirty="0" smtClean="0"/>
            <a:t>Computer in voice mail system converts an analog voice message into digital form</a:t>
          </a:r>
          <a:endParaRPr lang="en-US" b="0" dirty="0"/>
        </a:p>
      </dgm:t>
    </dgm:pt>
    <dgm:pt modelId="{D5F62B84-CA1E-4314-B9C9-7773AC9347BC}" type="parTrans" cxnId="{BC18B2C3-2826-4757-9343-9370C74FC87D}">
      <dgm:prSet/>
      <dgm:spPr/>
      <dgm:t>
        <a:bodyPr/>
        <a:lstStyle/>
        <a:p>
          <a:endParaRPr lang="en-US"/>
        </a:p>
      </dgm:t>
    </dgm:pt>
    <dgm:pt modelId="{CF8EE003-8165-41EF-8CB9-4682D0472009}" type="sibTrans" cxnId="{BC18B2C3-2826-4757-9343-9370C74FC87D}">
      <dgm:prSet/>
      <dgm:spPr/>
      <dgm:t>
        <a:bodyPr/>
        <a:lstStyle/>
        <a:p>
          <a:endParaRPr lang="en-US"/>
        </a:p>
      </dgm:t>
    </dgm:pt>
    <dgm:pt modelId="{27503B07-E6EF-44EA-B388-C9239A959605}">
      <dgm:prSet phldrT="[Text]"/>
      <dgm:spPr/>
      <dgm:t>
        <a:bodyPr/>
        <a:lstStyle/>
        <a:p>
          <a:r>
            <a:rPr lang="en-US" b="0" dirty="0" smtClean="0"/>
            <a:t>A voice mailbox is a storage location on a hard disk in the voice mail system</a:t>
          </a:r>
          <a:endParaRPr lang="en-US" b="0" dirty="0"/>
        </a:p>
      </dgm:t>
    </dgm:pt>
    <dgm:pt modelId="{85215AF9-0D22-4CB8-8A6E-D8D7A17D10C9}" type="parTrans" cxnId="{45DE0E4B-61F4-429C-AD3B-463D959C5633}">
      <dgm:prSet/>
      <dgm:spPr/>
      <dgm:t>
        <a:bodyPr/>
        <a:lstStyle/>
        <a:p>
          <a:endParaRPr lang="en-US"/>
        </a:p>
      </dgm:t>
    </dgm:pt>
    <dgm:pt modelId="{FA8BB0F3-02F8-44FD-94DD-29219E77D6F4}" type="sibTrans" cxnId="{45DE0E4B-61F4-429C-AD3B-463D959C5633}">
      <dgm:prSet/>
      <dgm:spPr/>
      <dgm:t>
        <a:bodyPr/>
        <a:lstStyle/>
        <a:p>
          <a:endParaRPr lang="en-US"/>
        </a:p>
      </dgm:t>
    </dgm:pt>
    <dgm:pt modelId="{6249ACB5-08B6-473D-8788-C6BE9832B6EF}" type="pres">
      <dgm:prSet presAssocID="{7A9A66C8-A334-41D1-A695-4607B64D0C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11C2F2-69A3-415C-9609-F1637FDDF9F7}" type="pres">
      <dgm:prSet presAssocID="{3D030B2E-8730-4EEF-980E-FF04EF8528D2}" presName="composite" presStyleCnt="0"/>
      <dgm:spPr/>
    </dgm:pt>
    <dgm:pt modelId="{03F90993-53E1-4FBA-AAC0-1947C0AD9A45}" type="pres">
      <dgm:prSet presAssocID="{3D030B2E-8730-4EEF-980E-FF04EF8528D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B2C35F-6462-4954-B2F8-0B71B82C3351}" type="pres">
      <dgm:prSet presAssocID="{3D030B2E-8730-4EEF-980E-FF04EF8528D2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74B73C-DA0D-4E44-8AEB-3A6B992FEFE1}" type="pres">
      <dgm:prSet presAssocID="{560FD095-BEF3-4BB6-9131-8E16588D26DF}" presName="space" presStyleCnt="0"/>
      <dgm:spPr/>
    </dgm:pt>
    <dgm:pt modelId="{57B0CF19-C1FC-4A9A-9388-553FA9BC55AB}" type="pres">
      <dgm:prSet presAssocID="{6B155B97-50C1-41E6-8359-1D606B240D61}" presName="composite" presStyleCnt="0"/>
      <dgm:spPr/>
    </dgm:pt>
    <dgm:pt modelId="{BABEBAD6-7D37-4546-B424-5366765F8DF2}" type="pres">
      <dgm:prSet presAssocID="{6B155B97-50C1-41E6-8359-1D606B240D6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0902F7-D83C-452D-9DAA-51D9213BCF67}" type="pres">
      <dgm:prSet presAssocID="{6B155B97-50C1-41E6-8359-1D606B240D61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D92006-4FDB-4CA1-B852-733AA1538818}" srcId="{6B155B97-50C1-41E6-8359-1D606B240D61}" destId="{53F366FA-7CD8-4CE9-BFA5-42C577C845F2}" srcOrd="0" destOrd="0" parTransId="{B5829253-AFE5-44DD-9F07-BEEFF27295A1}" sibTransId="{9BDF4FF8-0F4A-47DB-A2A8-7557B131E829}"/>
    <dgm:cxn modelId="{C2E4DCB6-BAC7-46D1-A44D-BC6ED30D940D}" type="presOf" srcId="{3D030B2E-8730-4EEF-980E-FF04EF8528D2}" destId="{03F90993-53E1-4FBA-AAC0-1947C0AD9A45}" srcOrd="0" destOrd="0" presId="urn:microsoft.com/office/officeart/2005/8/layout/hList1"/>
    <dgm:cxn modelId="{A3EF9B44-0116-48FD-B0B1-76533D130C4B}" srcId="{3D030B2E-8730-4EEF-980E-FF04EF8528D2}" destId="{137FB8F9-E744-4A58-B8A5-002E8C432657}" srcOrd="0" destOrd="0" parTransId="{33368D78-8B7E-42BD-9913-94CB079E7A86}" sibTransId="{5C490609-FDF3-4A56-9F73-19083E718F33}"/>
    <dgm:cxn modelId="{C884945C-E434-42D7-B47B-DF4B68FB811E}" type="presOf" srcId="{2C6A7076-F992-43CA-BA57-CCE46BF565F3}" destId="{D6B2C35F-6462-4954-B2F8-0B71B82C3351}" srcOrd="0" destOrd="1" presId="urn:microsoft.com/office/officeart/2005/8/layout/hList1"/>
    <dgm:cxn modelId="{22797DB6-1FA3-4BDA-ACD6-01FF0BA91353}" type="presOf" srcId="{6B155B97-50C1-41E6-8359-1D606B240D61}" destId="{BABEBAD6-7D37-4546-B424-5366765F8DF2}" srcOrd="0" destOrd="0" presId="urn:microsoft.com/office/officeart/2005/8/layout/hList1"/>
    <dgm:cxn modelId="{029F68CD-1417-4FA0-A60C-CA0222E9A133}" type="presOf" srcId="{7A9A66C8-A334-41D1-A695-4607B64D0C45}" destId="{6249ACB5-08B6-473D-8788-C6BE9832B6EF}" srcOrd="0" destOrd="0" presId="urn:microsoft.com/office/officeart/2005/8/layout/hList1"/>
    <dgm:cxn modelId="{0CB9CD7E-8F17-41EF-8C19-7BAE1C2A39E8}" type="presOf" srcId="{53F366FA-7CD8-4CE9-BFA5-42C577C845F2}" destId="{650902F7-D83C-452D-9DAA-51D9213BCF67}" srcOrd="0" destOrd="0" presId="urn:microsoft.com/office/officeart/2005/8/layout/hList1"/>
    <dgm:cxn modelId="{89156820-77BE-431D-8A07-9F2246976E9C}" srcId="{7A9A66C8-A334-41D1-A695-4607B64D0C45}" destId="{3D030B2E-8730-4EEF-980E-FF04EF8528D2}" srcOrd="0" destOrd="0" parTransId="{75B6696C-8CEE-41C6-8814-ED6254FF1565}" sibTransId="{560FD095-BEF3-4BB6-9131-8E16588D26DF}"/>
    <dgm:cxn modelId="{768B846F-2585-47F6-BA3E-3BD912E30C89}" srcId="{3D030B2E-8730-4EEF-980E-FF04EF8528D2}" destId="{61336A2E-7110-4E94-A14D-A9B3A4B5DFB6}" srcOrd="2" destOrd="0" parTransId="{4147F990-5BD0-4EBA-9684-99E7A52E0971}" sibTransId="{FF1D52F5-E37E-40A9-A3A7-36761E30482E}"/>
    <dgm:cxn modelId="{E968A017-2FF8-4D37-9EE3-A0AFA6861AD7}" srcId="{3D030B2E-8730-4EEF-980E-FF04EF8528D2}" destId="{2C6A7076-F992-43CA-BA57-CCE46BF565F3}" srcOrd="1" destOrd="0" parTransId="{E9ABD1FD-80F8-4162-8508-ACB6E2B6362A}" sibTransId="{6B7874E0-9DF8-4F82-8AE8-1B66A70940CE}"/>
    <dgm:cxn modelId="{BC18B2C3-2826-4757-9343-9370C74FC87D}" srcId="{6B155B97-50C1-41E6-8359-1D606B240D61}" destId="{9372FE44-F5C9-483F-B92F-E2EDE30746A6}" srcOrd="1" destOrd="0" parTransId="{D5F62B84-CA1E-4314-B9C9-7773AC9347BC}" sibTransId="{CF8EE003-8165-41EF-8CB9-4682D0472009}"/>
    <dgm:cxn modelId="{D8A1BA3B-DCBB-4049-8585-7CFA721350A8}" type="presOf" srcId="{27503B07-E6EF-44EA-B388-C9239A959605}" destId="{650902F7-D83C-452D-9DAA-51D9213BCF67}" srcOrd="0" destOrd="2" presId="urn:microsoft.com/office/officeart/2005/8/layout/hList1"/>
    <dgm:cxn modelId="{6C735C35-C9CB-45F0-8706-067F27549CCC}" type="presOf" srcId="{61336A2E-7110-4E94-A14D-A9B3A4B5DFB6}" destId="{D6B2C35F-6462-4954-B2F8-0B71B82C3351}" srcOrd="0" destOrd="2" presId="urn:microsoft.com/office/officeart/2005/8/layout/hList1"/>
    <dgm:cxn modelId="{F607DFDA-E552-433A-BE0D-661A6C761F65}" srcId="{7A9A66C8-A334-41D1-A695-4607B64D0C45}" destId="{6B155B97-50C1-41E6-8359-1D606B240D61}" srcOrd="1" destOrd="0" parTransId="{051A89C6-DE67-4D58-A0DC-B804125A3580}" sibTransId="{2C1F9DD4-A402-4D2B-B397-AA756D031AA0}"/>
    <dgm:cxn modelId="{AE9ECBFC-A641-4D5E-903E-EEA0F71B80C2}" type="presOf" srcId="{9372FE44-F5C9-483F-B92F-E2EDE30746A6}" destId="{650902F7-D83C-452D-9DAA-51D9213BCF67}" srcOrd="0" destOrd="1" presId="urn:microsoft.com/office/officeart/2005/8/layout/hList1"/>
    <dgm:cxn modelId="{45DE0E4B-61F4-429C-AD3B-463D959C5633}" srcId="{6B155B97-50C1-41E6-8359-1D606B240D61}" destId="{27503B07-E6EF-44EA-B388-C9239A959605}" srcOrd="2" destOrd="0" parTransId="{85215AF9-0D22-4CB8-8A6E-D8D7A17D10C9}" sibTransId="{FA8BB0F3-02F8-44FD-94DD-29219E77D6F4}"/>
    <dgm:cxn modelId="{A3DB7DC9-2A96-47F5-8A2D-62F5DAEB3F7B}" type="presOf" srcId="{137FB8F9-E744-4A58-B8A5-002E8C432657}" destId="{D6B2C35F-6462-4954-B2F8-0B71B82C3351}" srcOrd="0" destOrd="0" presId="urn:microsoft.com/office/officeart/2005/8/layout/hList1"/>
    <dgm:cxn modelId="{3EF2CEC5-2201-4FDE-A1A9-EB3E100C2288}" type="presParOf" srcId="{6249ACB5-08B6-473D-8788-C6BE9832B6EF}" destId="{BB11C2F2-69A3-415C-9609-F1637FDDF9F7}" srcOrd="0" destOrd="0" presId="urn:microsoft.com/office/officeart/2005/8/layout/hList1"/>
    <dgm:cxn modelId="{AD5660F9-DE85-4931-8F63-9367F52DB40B}" type="presParOf" srcId="{BB11C2F2-69A3-415C-9609-F1637FDDF9F7}" destId="{03F90993-53E1-4FBA-AAC0-1947C0AD9A45}" srcOrd="0" destOrd="0" presId="urn:microsoft.com/office/officeart/2005/8/layout/hList1"/>
    <dgm:cxn modelId="{97363F82-80F0-4CB9-8DA1-1241308E34E1}" type="presParOf" srcId="{BB11C2F2-69A3-415C-9609-F1637FDDF9F7}" destId="{D6B2C35F-6462-4954-B2F8-0B71B82C3351}" srcOrd="1" destOrd="0" presId="urn:microsoft.com/office/officeart/2005/8/layout/hList1"/>
    <dgm:cxn modelId="{29B8CACA-B33B-4CDE-9070-FBBF54BCFD5A}" type="presParOf" srcId="{6249ACB5-08B6-473D-8788-C6BE9832B6EF}" destId="{F574B73C-DA0D-4E44-8AEB-3A6B992FEFE1}" srcOrd="1" destOrd="0" presId="urn:microsoft.com/office/officeart/2005/8/layout/hList1"/>
    <dgm:cxn modelId="{4C2552DD-5FA9-4D0D-BC85-F0E548C93FA6}" type="presParOf" srcId="{6249ACB5-08B6-473D-8788-C6BE9832B6EF}" destId="{57B0CF19-C1FC-4A9A-9388-553FA9BC55AB}" srcOrd="2" destOrd="0" presId="urn:microsoft.com/office/officeart/2005/8/layout/hList1"/>
    <dgm:cxn modelId="{E1FF9BC5-080C-48A8-9431-B678CAC85E3C}" type="presParOf" srcId="{57B0CF19-C1FC-4A9A-9388-553FA9BC55AB}" destId="{BABEBAD6-7D37-4546-B424-5366765F8DF2}" srcOrd="0" destOrd="0" presId="urn:microsoft.com/office/officeart/2005/8/layout/hList1"/>
    <dgm:cxn modelId="{39931489-2F9C-4C3A-812A-B93CFBB26C8A}" type="presParOf" srcId="{57B0CF19-C1FC-4A9A-9388-553FA9BC55AB}" destId="{650902F7-D83C-452D-9DAA-51D9213BCF6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84C8917-BB9D-441B-A61E-82CD57EABB5C}" type="doc">
      <dgm:prSet loTypeId="urn:microsoft.com/office/officeart/2005/8/layout/default#44" loCatId="list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28D30D62-EFE4-4CF5-A2DC-30D80B630A4F}">
      <dgm:prSet phldrT="[Text]"/>
      <dgm:spPr/>
      <dgm:t>
        <a:bodyPr/>
        <a:lstStyle/>
        <a:p>
          <a:r>
            <a:rPr lang="en-US" dirty="0" smtClean="0"/>
            <a:t>Online meetings</a:t>
          </a:r>
          <a:endParaRPr lang="en-US" dirty="0"/>
        </a:p>
      </dgm:t>
    </dgm:pt>
    <dgm:pt modelId="{AD380FC2-899E-4665-A486-0583DF88A557}" type="parTrans" cxnId="{59BD6116-0370-4FDC-B874-A0E3FCADB0CA}">
      <dgm:prSet/>
      <dgm:spPr/>
      <dgm:t>
        <a:bodyPr/>
        <a:lstStyle/>
        <a:p>
          <a:endParaRPr lang="en-US"/>
        </a:p>
      </dgm:t>
    </dgm:pt>
    <dgm:pt modelId="{B4F75B69-D545-4C23-857A-232BEA252C1F}" type="sibTrans" cxnId="{59BD6116-0370-4FDC-B874-A0E3FCADB0CA}">
      <dgm:prSet/>
      <dgm:spPr/>
      <dgm:t>
        <a:bodyPr/>
        <a:lstStyle/>
        <a:p>
          <a:endParaRPr lang="en-US"/>
        </a:p>
      </dgm:t>
    </dgm:pt>
    <dgm:pt modelId="{81FE4BD7-9D34-4F2F-B6FC-6033C461511D}">
      <dgm:prSet phldrT="[Text]"/>
      <dgm:spPr/>
      <dgm:t>
        <a:bodyPr/>
        <a:lstStyle/>
        <a:p>
          <a:r>
            <a:rPr lang="en-US" b="1" dirty="0" smtClean="0"/>
            <a:t>Web conferences</a:t>
          </a:r>
          <a:endParaRPr lang="en-US" b="1" dirty="0"/>
        </a:p>
      </dgm:t>
    </dgm:pt>
    <dgm:pt modelId="{9F717DF8-A0FD-45F3-93B4-73C270FB01C0}" type="parTrans" cxnId="{094562E1-CF11-48EF-95CC-A90AA6F26BC6}">
      <dgm:prSet/>
      <dgm:spPr/>
      <dgm:t>
        <a:bodyPr/>
        <a:lstStyle/>
        <a:p>
          <a:endParaRPr lang="en-US"/>
        </a:p>
      </dgm:t>
    </dgm:pt>
    <dgm:pt modelId="{C0BC1660-F131-4F23-BD63-74FF42DFF455}" type="sibTrans" cxnId="{094562E1-CF11-48EF-95CC-A90AA6F26BC6}">
      <dgm:prSet/>
      <dgm:spPr/>
      <dgm:t>
        <a:bodyPr/>
        <a:lstStyle/>
        <a:p>
          <a:endParaRPr lang="en-US"/>
        </a:p>
      </dgm:t>
    </dgm:pt>
    <dgm:pt modelId="{6AE2ECEC-5C41-4DB4-B5C5-A3889E6980FD}">
      <dgm:prSet phldrT="[Text]"/>
      <dgm:spPr/>
      <dgm:t>
        <a:bodyPr/>
        <a:lstStyle/>
        <a:p>
          <a:r>
            <a:rPr lang="en-US" b="0" dirty="0" smtClean="0"/>
            <a:t>Document management systems</a:t>
          </a:r>
          <a:endParaRPr lang="en-US" b="0" dirty="0"/>
        </a:p>
      </dgm:t>
    </dgm:pt>
    <dgm:pt modelId="{3800EFA0-036F-4840-BEDD-6C8B8A680951}" type="parTrans" cxnId="{431FCE53-9A6E-4794-B834-737036818ECC}">
      <dgm:prSet/>
      <dgm:spPr/>
      <dgm:t>
        <a:bodyPr/>
        <a:lstStyle/>
        <a:p>
          <a:endParaRPr lang="en-US"/>
        </a:p>
      </dgm:t>
    </dgm:pt>
    <dgm:pt modelId="{CBEC4A42-65E2-4277-83CA-FE64E5D30EAC}" type="sibTrans" cxnId="{431FCE53-9A6E-4794-B834-737036818ECC}">
      <dgm:prSet/>
      <dgm:spPr/>
      <dgm:t>
        <a:bodyPr/>
        <a:lstStyle/>
        <a:p>
          <a:endParaRPr lang="en-US"/>
        </a:p>
      </dgm:t>
    </dgm:pt>
    <dgm:pt modelId="{74023026-F66E-4F4F-B6DA-B62731AC12E0}" type="pres">
      <dgm:prSet presAssocID="{884C8917-BB9D-441B-A61E-82CD57EABB5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7C6DE8-1BD1-4C3D-955D-C4807BB7D69A}" type="pres">
      <dgm:prSet presAssocID="{28D30D62-EFE4-4CF5-A2DC-30D80B630A4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28F28E-4E77-4D3F-B557-D6D3F199CE96}" type="pres">
      <dgm:prSet presAssocID="{B4F75B69-D545-4C23-857A-232BEA252C1F}" presName="sibTrans" presStyleCnt="0"/>
      <dgm:spPr/>
    </dgm:pt>
    <dgm:pt modelId="{0AFEB9E7-6678-42FF-87CF-DD014473D21E}" type="pres">
      <dgm:prSet presAssocID="{81FE4BD7-9D34-4F2F-B6FC-6033C461511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BFAFE1-FE7C-4837-9C03-5CA4F9C2A286}" type="pres">
      <dgm:prSet presAssocID="{C0BC1660-F131-4F23-BD63-74FF42DFF455}" presName="sibTrans" presStyleCnt="0"/>
      <dgm:spPr/>
    </dgm:pt>
    <dgm:pt modelId="{17C471F3-CBE0-46B0-8BE6-7628CA5C79E9}" type="pres">
      <dgm:prSet presAssocID="{6AE2ECEC-5C41-4DB4-B5C5-A3889E6980F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1FCE53-9A6E-4794-B834-737036818ECC}" srcId="{884C8917-BB9D-441B-A61E-82CD57EABB5C}" destId="{6AE2ECEC-5C41-4DB4-B5C5-A3889E6980FD}" srcOrd="2" destOrd="0" parTransId="{3800EFA0-036F-4840-BEDD-6C8B8A680951}" sibTransId="{CBEC4A42-65E2-4277-83CA-FE64E5D30EAC}"/>
    <dgm:cxn modelId="{C75FC48F-B6A0-4C58-B176-15954AF52087}" type="presOf" srcId="{884C8917-BB9D-441B-A61E-82CD57EABB5C}" destId="{74023026-F66E-4F4F-B6DA-B62731AC12E0}" srcOrd="0" destOrd="0" presId="urn:microsoft.com/office/officeart/2005/8/layout/default#44"/>
    <dgm:cxn modelId="{094562E1-CF11-48EF-95CC-A90AA6F26BC6}" srcId="{884C8917-BB9D-441B-A61E-82CD57EABB5C}" destId="{81FE4BD7-9D34-4F2F-B6FC-6033C461511D}" srcOrd="1" destOrd="0" parTransId="{9F717DF8-A0FD-45F3-93B4-73C270FB01C0}" sibTransId="{C0BC1660-F131-4F23-BD63-74FF42DFF455}"/>
    <dgm:cxn modelId="{0256C56E-3531-4AAA-9AB7-9BC416DB722A}" type="presOf" srcId="{28D30D62-EFE4-4CF5-A2DC-30D80B630A4F}" destId="{447C6DE8-1BD1-4C3D-955D-C4807BB7D69A}" srcOrd="0" destOrd="0" presId="urn:microsoft.com/office/officeart/2005/8/layout/default#44"/>
    <dgm:cxn modelId="{59BD6116-0370-4FDC-B874-A0E3FCADB0CA}" srcId="{884C8917-BB9D-441B-A61E-82CD57EABB5C}" destId="{28D30D62-EFE4-4CF5-A2DC-30D80B630A4F}" srcOrd="0" destOrd="0" parTransId="{AD380FC2-899E-4665-A486-0583DF88A557}" sibTransId="{B4F75B69-D545-4C23-857A-232BEA252C1F}"/>
    <dgm:cxn modelId="{1F8AF8AE-8351-478E-B6E2-1136DFB6516A}" type="presOf" srcId="{6AE2ECEC-5C41-4DB4-B5C5-A3889E6980FD}" destId="{17C471F3-CBE0-46B0-8BE6-7628CA5C79E9}" srcOrd="0" destOrd="0" presId="urn:microsoft.com/office/officeart/2005/8/layout/default#44"/>
    <dgm:cxn modelId="{46002ABB-61D7-4FF3-9F6B-65540CCAF0A0}" type="presOf" srcId="{81FE4BD7-9D34-4F2F-B6FC-6033C461511D}" destId="{0AFEB9E7-6678-42FF-87CF-DD014473D21E}" srcOrd="0" destOrd="0" presId="urn:microsoft.com/office/officeart/2005/8/layout/default#44"/>
    <dgm:cxn modelId="{5DBCBB1F-BBDD-43B0-8AEA-536F5CC435E5}" type="presParOf" srcId="{74023026-F66E-4F4F-B6DA-B62731AC12E0}" destId="{447C6DE8-1BD1-4C3D-955D-C4807BB7D69A}" srcOrd="0" destOrd="0" presId="urn:microsoft.com/office/officeart/2005/8/layout/default#44"/>
    <dgm:cxn modelId="{3F54B033-59A7-4DB4-B502-A537FE9D5D14}" type="presParOf" srcId="{74023026-F66E-4F4F-B6DA-B62731AC12E0}" destId="{8828F28E-4E77-4D3F-B557-D6D3F199CE96}" srcOrd="1" destOrd="0" presId="urn:microsoft.com/office/officeart/2005/8/layout/default#44"/>
    <dgm:cxn modelId="{9A1A2F2C-4A3F-4C48-99C3-97EA69D16192}" type="presParOf" srcId="{74023026-F66E-4F4F-B6DA-B62731AC12E0}" destId="{0AFEB9E7-6678-42FF-87CF-DD014473D21E}" srcOrd="2" destOrd="0" presId="urn:microsoft.com/office/officeart/2005/8/layout/default#44"/>
    <dgm:cxn modelId="{4B206C6A-7DBF-429A-8650-0270B53CFC01}" type="presParOf" srcId="{74023026-F66E-4F4F-B6DA-B62731AC12E0}" destId="{95BFAFE1-FE7C-4837-9C03-5CA4F9C2A286}" srcOrd="3" destOrd="0" presId="urn:microsoft.com/office/officeart/2005/8/layout/default#44"/>
    <dgm:cxn modelId="{987214ED-7E19-4086-97F9-42CC51D41A6F}" type="presParOf" srcId="{74023026-F66E-4F4F-B6DA-B62731AC12E0}" destId="{17C471F3-CBE0-46B0-8BE6-7628CA5C79E9}" srcOrd="4" destOrd="0" presId="urn:microsoft.com/office/officeart/2005/8/layout/default#4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FE4270D-A9B4-4F10-8E27-6E73E1A9DD6D}" type="doc">
      <dgm:prSet loTypeId="urn:microsoft.com/office/officeart/2005/8/layout/default#4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163DBCB-8936-4F51-B849-9E23F46F0A3E}">
      <dgm:prSet phldrT="[Text]"/>
      <dgm:spPr/>
      <dgm:t>
        <a:bodyPr/>
        <a:lstStyle/>
        <a:p>
          <a:r>
            <a:rPr lang="en-US" dirty="0" smtClean="0"/>
            <a:t>Facilitating communications</a:t>
          </a:r>
          <a:endParaRPr lang="en-US" dirty="0"/>
        </a:p>
      </dgm:t>
    </dgm:pt>
    <dgm:pt modelId="{1DC89102-ED7E-4DFA-87B1-36998049FB17}" type="parTrans" cxnId="{EF6503A8-D916-4CC2-B711-1B6426173047}">
      <dgm:prSet/>
      <dgm:spPr/>
      <dgm:t>
        <a:bodyPr/>
        <a:lstStyle/>
        <a:p>
          <a:endParaRPr lang="en-US"/>
        </a:p>
      </dgm:t>
    </dgm:pt>
    <dgm:pt modelId="{004FF328-B19D-4D45-8935-F04E6DB6BD84}" type="sibTrans" cxnId="{EF6503A8-D916-4CC2-B711-1B6426173047}">
      <dgm:prSet/>
      <dgm:spPr/>
      <dgm:t>
        <a:bodyPr/>
        <a:lstStyle/>
        <a:p>
          <a:endParaRPr lang="en-US"/>
        </a:p>
      </dgm:t>
    </dgm:pt>
    <dgm:pt modelId="{86D60753-8C6B-441C-8EA2-54D30174B40E}">
      <dgm:prSet phldrT="[Text]"/>
      <dgm:spPr/>
      <dgm:t>
        <a:bodyPr/>
        <a:lstStyle/>
        <a:p>
          <a:r>
            <a:rPr lang="en-US" dirty="0" smtClean="0"/>
            <a:t>Sharing hardware</a:t>
          </a:r>
          <a:endParaRPr lang="en-US" dirty="0"/>
        </a:p>
      </dgm:t>
    </dgm:pt>
    <dgm:pt modelId="{E971D4E2-830E-4AED-877B-BB58B6C064A9}" type="parTrans" cxnId="{99DAA350-8420-48A2-87B5-8F659064FD13}">
      <dgm:prSet/>
      <dgm:spPr/>
      <dgm:t>
        <a:bodyPr/>
        <a:lstStyle/>
        <a:p>
          <a:endParaRPr lang="en-US"/>
        </a:p>
      </dgm:t>
    </dgm:pt>
    <dgm:pt modelId="{A2E67890-BF84-408D-936D-32F7162D89A3}" type="sibTrans" cxnId="{99DAA350-8420-48A2-87B5-8F659064FD13}">
      <dgm:prSet/>
      <dgm:spPr/>
      <dgm:t>
        <a:bodyPr/>
        <a:lstStyle/>
        <a:p>
          <a:endParaRPr lang="en-US"/>
        </a:p>
      </dgm:t>
    </dgm:pt>
    <dgm:pt modelId="{A1A2B8F9-330F-4D19-BCF9-8A54035B06E6}">
      <dgm:prSet phldrT="[Text]"/>
      <dgm:spPr/>
      <dgm:t>
        <a:bodyPr/>
        <a:lstStyle/>
        <a:p>
          <a:r>
            <a:rPr lang="en-US" dirty="0" smtClean="0"/>
            <a:t>Sharing data and information</a:t>
          </a:r>
          <a:endParaRPr lang="en-US" dirty="0"/>
        </a:p>
      </dgm:t>
    </dgm:pt>
    <dgm:pt modelId="{7D79BE4B-70B0-4CE0-B8C1-5757D87CB388}" type="parTrans" cxnId="{B8ECA360-CBA2-468B-86DF-829CC5F69E2F}">
      <dgm:prSet/>
      <dgm:spPr/>
      <dgm:t>
        <a:bodyPr/>
        <a:lstStyle/>
        <a:p>
          <a:endParaRPr lang="en-US"/>
        </a:p>
      </dgm:t>
    </dgm:pt>
    <dgm:pt modelId="{D0EA1D8A-9BC3-4360-9D8A-C942C25BC436}" type="sibTrans" cxnId="{B8ECA360-CBA2-468B-86DF-829CC5F69E2F}">
      <dgm:prSet/>
      <dgm:spPr/>
      <dgm:t>
        <a:bodyPr/>
        <a:lstStyle/>
        <a:p>
          <a:endParaRPr lang="en-US"/>
        </a:p>
      </dgm:t>
    </dgm:pt>
    <dgm:pt modelId="{61F1253F-9190-46C1-94EF-E59B5382914D}">
      <dgm:prSet phldrT="[Text]"/>
      <dgm:spPr/>
      <dgm:t>
        <a:bodyPr/>
        <a:lstStyle/>
        <a:p>
          <a:r>
            <a:rPr lang="en-US" dirty="0" smtClean="0"/>
            <a:t>Sharing software</a:t>
          </a:r>
          <a:endParaRPr lang="en-US" dirty="0"/>
        </a:p>
      </dgm:t>
    </dgm:pt>
    <dgm:pt modelId="{599D1834-7847-4E5D-B017-1557AFF3C98B}" type="parTrans" cxnId="{01929F03-4D7C-4FF4-A161-402C1ACF5452}">
      <dgm:prSet/>
      <dgm:spPr/>
      <dgm:t>
        <a:bodyPr/>
        <a:lstStyle/>
        <a:p>
          <a:endParaRPr lang="en-US"/>
        </a:p>
      </dgm:t>
    </dgm:pt>
    <dgm:pt modelId="{54819E42-1306-485F-804E-2F24D7DAD4EE}" type="sibTrans" cxnId="{01929F03-4D7C-4FF4-A161-402C1ACF5452}">
      <dgm:prSet/>
      <dgm:spPr/>
      <dgm:t>
        <a:bodyPr/>
        <a:lstStyle/>
        <a:p>
          <a:endParaRPr lang="en-US"/>
        </a:p>
      </dgm:t>
    </dgm:pt>
    <dgm:pt modelId="{A5ACD710-D44C-4070-8A30-4357B4C0025E}">
      <dgm:prSet phldrT="[Text]"/>
      <dgm:spPr/>
      <dgm:t>
        <a:bodyPr/>
        <a:lstStyle/>
        <a:p>
          <a:r>
            <a:rPr lang="en-US" dirty="0" smtClean="0"/>
            <a:t>Transferring funds</a:t>
          </a:r>
          <a:endParaRPr lang="en-US" dirty="0"/>
        </a:p>
      </dgm:t>
    </dgm:pt>
    <dgm:pt modelId="{AF98D4B8-1544-4B53-BC37-4DF3BF723F54}" type="parTrans" cxnId="{CC8E866E-424B-4522-B120-E1E5168B5577}">
      <dgm:prSet/>
      <dgm:spPr/>
      <dgm:t>
        <a:bodyPr/>
        <a:lstStyle/>
        <a:p>
          <a:endParaRPr lang="en-US"/>
        </a:p>
      </dgm:t>
    </dgm:pt>
    <dgm:pt modelId="{2CA330A7-A286-48EC-9B8D-17A93C763E1F}" type="sibTrans" cxnId="{CC8E866E-424B-4522-B120-E1E5168B5577}">
      <dgm:prSet/>
      <dgm:spPr/>
      <dgm:t>
        <a:bodyPr/>
        <a:lstStyle/>
        <a:p>
          <a:endParaRPr lang="en-US"/>
        </a:p>
      </dgm:t>
    </dgm:pt>
    <dgm:pt modelId="{56EB6B26-81E2-4CAC-9228-239E2ECF522D}" type="pres">
      <dgm:prSet presAssocID="{9FE4270D-A9B4-4F10-8E27-6E73E1A9DD6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7CF857-C0AD-443F-A459-1A3DAE3C0A05}" type="pres">
      <dgm:prSet presAssocID="{4163DBCB-8936-4F51-B849-9E23F46F0A3E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CB19B-25F2-4F6E-83A2-BF8881FEE08F}" type="pres">
      <dgm:prSet presAssocID="{004FF328-B19D-4D45-8935-F04E6DB6BD84}" presName="sibTrans" presStyleCnt="0"/>
      <dgm:spPr/>
    </dgm:pt>
    <dgm:pt modelId="{C9D0DC9D-AA10-42D3-937C-25952647E4E1}" type="pres">
      <dgm:prSet presAssocID="{86D60753-8C6B-441C-8EA2-54D30174B40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A5ED4D-27EF-4BD6-8C6E-7CEF18956D84}" type="pres">
      <dgm:prSet presAssocID="{A2E67890-BF84-408D-936D-32F7162D89A3}" presName="sibTrans" presStyleCnt="0"/>
      <dgm:spPr/>
    </dgm:pt>
    <dgm:pt modelId="{39422C50-D217-498E-8C3C-F4A08F1AD491}" type="pres">
      <dgm:prSet presAssocID="{A1A2B8F9-330F-4D19-BCF9-8A54035B06E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E95F8C-E920-41D5-A756-3EA3777DDC2C}" type="pres">
      <dgm:prSet presAssocID="{D0EA1D8A-9BC3-4360-9D8A-C942C25BC436}" presName="sibTrans" presStyleCnt="0"/>
      <dgm:spPr/>
    </dgm:pt>
    <dgm:pt modelId="{B10C7A7D-C5E4-4435-B184-9604E0ABCCFD}" type="pres">
      <dgm:prSet presAssocID="{61F1253F-9190-46C1-94EF-E59B5382914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F46C06-6453-4EB1-B789-F7B701186DAB}" type="pres">
      <dgm:prSet presAssocID="{54819E42-1306-485F-804E-2F24D7DAD4EE}" presName="sibTrans" presStyleCnt="0"/>
      <dgm:spPr/>
    </dgm:pt>
    <dgm:pt modelId="{6CE80390-8573-4DB8-83F5-DA8A3F37AC9D}" type="pres">
      <dgm:prSet presAssocID="{A5ACD710-D44C-4070-8A30-4357B4C0025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DAA350-8420-48A2-87B5-8F659064FD13}" srcId="{9FE4270D-A9B4-4F10-8E27-6E73E1A9DD6D}" destId="{86D60753-8C6B-441C-8EA2-54D30174B40E}" srcOrd="1" destOrd="0" parTransId="{E971D4E2-830E-4AED-877B-BB58B6C064A9}" sibTransId="{A2E67890-BF84-408D-936D-32F7162D89A3}"/>
    <dgm:cxn modelId="{EF6503A8-D916-4CC2-B711-1B6426173047}" srcId="{9FE4270D-A9B4-4F10-8E27-6E73E1A9DD6D}" destId="{4163DBCB-8936-4F51-B849-9E23F46F0A3E}" srcOrd="0" destOrd="0" parTransId="{1DC89102-ED7E-4DFA-87B1-36998049FB17}" sibTransId="{004FF328-B19D-4D45-8935-F04E6DB6BD84}"/>
    <dgm:cxn modelId="{FB1FCC66-4856-44E9-A543-313446629B42}" type="presOf" srcId="{A5ACD710-D44C-4070-8A30-4357B4C0025E}" destId="{6CE80390-8573-4DB8-83F5-DA8A3F37AC9D}" srcOrd="0" destOrd="0" presId="urn:microsoft.com/office/officeart/2005/8/layout/default#45"/>
    <dgm:cxn modelId="{01929F03-4D7C-4FF4-A161-402C1ACF5452}" srcId="{9FE4270D-A9B4-4F10-8E27-6E73E1A9DD6D}" destId="{61F1253F-9190-46C1-94EF-E59B5382914D}" srcOrd="3" destOrd="0" parTransId="{599D1834-7847-4E5D-B017-1557AFF3C98B}" sibTransId="{54819E42-1306-485F-804E-2F24D7DAD4EE}"/>
    <dgm:cxn modelId="{CA277CFF-C264-47C4-8DDE-6B291F037CD6}" type="presOf" srcId="{4163DBCB-8936-4F51-B849-9E23F46F0A3E}" destId="{307CF857-C0AD-443F-A459-1A3DAE3C0A05}" srcOrd="0" destOrd="0" presId="urn:microsoft.com/office/officeart/2005/8/layout/default#45"/>
    <dgm:cxn modelId="{73CF124F-97CB-4893-BF96-8E3F2BA9828C}" type="presOf" srcId="{86D60753-8C6B-441C-8EA2-54D30174B40E}" destId="{C9D0DC9D-AA10-42D3-937C-25952647E4E1}" srcOrd="0" destOrd="0" presId="urn:microsoft.com/office/officeart/2005/8/layout/default#45"/>
    <dgm:cxn modelId="{AB650FEA-00CC-463E-8076-393B0F3399D8}" type="presOf" srcId="{61F1253F-9190-46C1-94EF-E59B5382914D}" destId="{B10C7A7D-C5E4-4435-B184-9604E0ABCCFD}" srcOrd="0" destOrd="0" presId="urn:microsoft.com/office/officeart/2005/8/layout/default#45"/>
    <dgm:cxn modelId="{B8ECA360-CBA2-468B-86DF-829CC5F69E2F}" srcId="{9FE4270D-A9B4-4F10-8E27-6E73E1A9DD6D}" destId="{A1A2B8F9-330F-4D19-BCF9-8A54035B06E6}" srcOrd="2" destOrd="0" parTransId="{7D79BE4B-70B0-4CE0-B8C1-5757D87CB388}" sibTransId="{D0EA1D8A-9BC3-4360-9D8A-C942C25BC436}"/>
    <dgm:cxn modelId="{C2A84C78-4C81-4BF4-BC8F-35DDFF76CC8A}" type="presOf" srcId="{9FE4270D-A9B4-4F10-8E27-6E73E1A9DD6D}" destId="{56EB6B26-81E2-4CAC-9228-239E2ECF522D}" srcOrd="0" destOrd="0" presId="urn:microsoft.com/office/officeart/2005/8/layout/default#45"/>
    <dgm:cxn modelId="{CC8E866E-424B-4522-B120-E1E5168B5577}" srcId="{9FE4270D-A9B4-4F10-8E27-6E73E1A9DD6D}" destId="{A5ACD710-D44C-4070-8A30-4357B4C0025E}" srcOrd="4" destOrd="0" parTransId="{AF98D4B8-1544-4B53-BC37-4DF3BF723F54}" sibTransId="{2CA330A7-A286-48EC-9B8D-17A93C763E1F}"/>
    <dgm:cxn modelId="{293C2714-75FF-4A06-997D-A52D40347531}" type="presOf" srcId="{A1A2B8F9-330F-4D19-BCF9-8A54035B06E6}" destId="{39422C50-D217-498E-8C3C-F4A08F1AD491}" srcOrd="0" destOrd="0" presId="urn:microsoft.com/office/officeart/2005/8/layout/default#45"/>
    <dgm:cxn modelId="{CE2DEC8B-77F6-4A76-A097-1CDE7147174C}" type="presParOf" srcId="{56EB6B26-81E2-4CAC-9228-239E2ECF522D}" destId="{307CF857-C0AD-443F-A459-1A3DAE3C0A05}" srcOrd="0" destOrd="0" presId="urn:microsoft.com/office/officeart/2005/8/layout/default#45"/>
    <dgm:cxn modelId="{A5452CF3-022A-4A94-822E-62AE467496D8}" type="presParOf" srcId="{56EB6B26-81E2-4CAC-9228-239E2ECF522D}" destId="{827CB19B-25F2-4F6E-83A2-BF8881FEE08F}" srcOrd="1" destOrd="0" presId="urn:microsoft.com/office/officeart/2005/8/layout/default#45"/>
    <dgm:cxn modelId="{9786C741-60FB-4F56-BFD4-9AABBD3EEB80}" type="presParOf" srcId="{56EB6B26-81E2-4CAC-9228-239E2ECF522D}" destId="{C9D0DC9D-AA10-42D3-937C-25952647E4E1}" srcOrd="2" destOrd="0" presId="urn:microsoft.com/office/officeart/2005/8/layout/default#45"/>
    <dgm:cxn modelId="{87ADB4BA-A264-437F-A183-C871342A889D}" type="presParOf" srcId="{56EB6B26-81E2-4CAC-9228-239E2ECF522D}" destId="{E6A5ED4D-27EF-4BD6-8C6E-7CEF18956D84}" srcOrd="3" destOrd="0" presId="urn:microsoft.com/office/officeart/2005/8/layout/default#45"/>
    <dgm:cxn modelId="{9E300DB7-A47A-4F5B-B120-26704FC81F52}" type="presParOf" srcId="{56EB6B26-81E2-4CAC-9228-239E2ECF522D}" destId="{39422C50-D217-498E-8C3C-F4A08F1AD491}" srcOrd="4" destOrd="0" presId="urn:microsoft.com/office/officeart/2005/8/layout/default#45"/>
    <dgm:cxn modelId="{683F5EB1-C9AF-4851-9CD3-96469925751A}" type="presParOf" srcId="{56EB6B26-81E2-4CAC-9228-239E2ECF522D}" destId="{F6E95F8C-E920-41D5-A756-3EA3777DDC2C}" srcOrd="5" destOrd="0" presId="urn:microsoft.com/office/officeart/2005/8/layout/default#45"/>
    <dgm:cxn modelId="{101FD124-856F-4EF6-9AF1-C96082BDCF1C}" type="presParOf" srcId="{56EB6B26-81E2-4CAC-9228-239E2ECF522D}" destId="{B10C7A7D-C5E4-4435-B184-9604E0ABCCFD}" srcOrd="6" destOrd="0" presId="urn:microsoft.com/office/officeart/2005/8/layout/default#45"/>
    <dgm:cxn modelId="{B73926C1-82ED-479B-88A4-CD2BAA59043B}" type="presParOf" srcId="{56EB6B26-81E2-4CAC-9228-239E2ECF522D}" destId="{5CF46C06-6453-4EB1-B789-F7B701186DAB}" srcOrd="7" destOrd="0" presId="urn:microsoft.com/office/officeart/2005/8/layout/default#45"/>
    <dgm:cxn modelId="{3B8F6318-254E-4AE9-AD44-4D4822B67EA8}" type="presParOf" srcId="{56EB6B26-81E2-4CAC-9228-239E2ECF522D}" destId="{6CE80390-8573-4DB8-83F5-DA8A3F37AC9D}" srcOrd="8" destOrd="0" presId="urn:microsoft.com/office/officeart/2005/8/layout/default#4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Discuss the purpose of the components required for successful </a:t>
          </a:r>
          <a:r>
            <a:rPr lang="fr-FR" sz="1800" kern="1200" dirty="0" smtClean="0"/>
            <a:t>communications </a:t>
          </a:r>
          <a:r>
            <a:rPr lang="en-US" sz="1800" kern="1200" dirty="0" smtClean="0"/>
            <a:t>and identify various sending and receiving devices</a:t>
          </a:r>
          <a:endParaRPr lang="en-US" sz="1800" kern="1200" dirty="0"/>
        </a:p>
      </dsp:txBody>
      <dsp:txXfrm>
        <a:off x="0" y="528637"/>
        <a:ext cx="2762250" cy="1657349"/>
      </dsp:txXfrm>
    </dsp:sp>
    <dsp:sp modelId="{39D1AC0D-0C57-4A8C-9575-E38F890A2E5E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Describe the uses of computer communications</a:t>
          </a:r>
        </a:p>
      </dsp:txBody>
      <dsp:txXfrm>
        <a:off x="3038474" y="528637"/>
        <a:ext cx="2762250" cy="1657349"/>
      </dsp:txXfrm>
    </dsp:sp>
    <dsp:sp modelId="{53196304-5F9E-4B51-845D-62898AB133DD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List advantages of using a network, and differentiate among LANs, MANs, and WANs</a:t>
          </a:r>
        </a:p>
      </dsp:txBody>
      <dsp:txXfrm>
        <a:off x="6076950" y="528637"/>
        <a:ext cx="2762250" cy="1657349"/>
      </dsp:txXfrm>
    </dsp:sp>
    <dsp:sp modelId="{95230A50-B38C-43C8-A08E-69FD635B702C}">
      <dsp:nvSpPr>
        <dsp:cNvPr id="0" name=""/>
        <dsp:cNvSpPr/>
      </dsp:nvSpPr>
      <dsp:spPr>
        <a:xfrm>
          <a:off x="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Differentiate between client/server and peer-to-peer networks, and describe how a P2P network works</a:t>
          </a:r>
        </a:p>
      </dsp:txBody>
      <dsp:txXfrm>
        <a:off x="0" y="2462212"/>
        <a:ext cx="2762250" cy="1657349"/>
      </dsp:txXfrm>
    </dsp:sp>
    <dsp:sp modelId="{1786F85A-8A3D-42EA-80C0-465C68F1CDC8}">
      <dsp:nvSpPr>
        <dsp:cNvPr id="0" name=""/>
        <dsp:cNvSpPr/>
      </dsp:nvSpPr>
      <dsp:spPr>
        <a:xfrm>
          <a:off x="3038474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Differentiate among a star network, bus network, and ring network</a:t>
          </a:r>
        </a:p>
      </dsp:txBody>
      <dsp:txXfrm>
        <a:off x="3038474" y="2462212"/>
        <a:ext cx="2762250" cy="1657349"/>
      </dsp:txXfrm>
    </dsp:sp>
    <dsp:sp modelId="{F39497D7-6F5A-412F-89A7-9F7673512687}">
      <dsp:nvSpPr>
        <dsp:cNvPr id="0" name=""/>
        <dsp:cNvSpPr/>
      </dsp:nvSpPr>
      <dsp:spPr>
        <a:xfrm>
          <a:off x="607695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Describe the various network </a:t>
          </a:r>
          <a:r>
            <a:rPr lang="en-US" sz="1800" kern="1200" smtClean="0"/>
            <a:t>communications standards</a:t>
          </a:r>
          <a:endParaRPr lang="en-US" sz="1800" kern="1200" dirty="0" smtClean="0"/>
        </a:p>
      </dsp:txBody>
      <dsp:txXfrm>
        <a:off x="6076950" y="2462212"/>
        <a:ext cx="2762250" cy="165734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17C6EF-0AF9-4C33-9C9F-232B93E83D0E}">
      <dsp:nvSpPr>
        <dsp:cNvPr id="0" name=""/>
        <dsp:cNvSpPr/>
      </dsp:nvSpPr>
      <dsp:spPr>
        <a:xfrm rot="16200000">
          <a:off x="367" y="220042"/>
          <a:ext cx="4208115" cy="4208115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An </a:t>
          </a:r>
          <a:r>
            <a:rPr lang="en-US" sz="3000" b="1" kern="1200" dirty="0" smtClean="0"/>
            <a:t>intranet </a:t>
          </a:r>
          <a:r>
            <a:rPr lang="en-US" sz="3000" b="0" kern="1200" dirty="0" smtClean="0"/>
            <a:t>is an internal network that uses Internet technologies</a:t>
          </a:r>
          <a:endParaRPr lang="en-US" sz="3000" kern="1200" dirty="0"/>
        </a:p>
      </dsp:txBody>
      <dsp:txXfrm rot="5400000">
        <a:off x="736787" y="1272071"/>
        <a:ext cx="3471695" cy="2104057"/>
      </dsp:txXfrm>
    </dsp:sp>
    <dsp:sp modelId="{C656BD17-587D-462B-8EC8-0121AA1191B8}">
      <dsp:nvSpPr>
        <dsp:cNvPr id="0" name=""/>
        <dsp:cNvSpPr/>
      </dsp:nvSpPr>
      <dsp:spPr>
        <a:xfrm rot="5400000">
          <a:off x="4630717" y="220042"/>
          <a:ext cx="4208115" cy="4208115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An extranet allows customers or suppliers to access part of its intranet</a:t>
          </a:r>
          <a:endParaRPr lang="en-US" sz="3000" kern="1200" dirty="0"/>
        </a:p>
      </dsp:txBody>
      <dsp:txXfrm rot="-5400000">
        <a:off x="4630717" y="1272071"/>
        <a:ext cx="3471695" cy="210405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97EAB-8E37-4053-9BE0-9E3FAD26B878}">
      <dsp:nvSpPr>
        <dsp:cNvPr id="0" name=""/>
        <dsp:cNvSpPr/>
      </dsp:nvSpPr>
      <dsp:spPr>
        <a:xfrm>
          <a:off x="2589" y="269676"/>
          <a:ext cx="2054423" cy="1232654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Ethernet</a:t>
          </a:r>
          <a:endParaRPr lang="en-US" sz="3400" kern="1200" dirty="0"/>
        </a:p>
      </dsp:txBody>
      <dsp:txXfrm>
        <a:off x="2589" y="269676"/>
        <a:ext cx="2054423" cy="1232654"/>
      </dsp:txXfrm>
    </dsp:sp>
    <dsp:sp modelId="{B7567EDE-19B0-4509-933B-71973FA2ECB4}">
      <dsp:nvSpPr>
        <dsp:cNvPr id="0" name=""/>
        <dsp:cNvSpPr/>
      </dsp:nvSpPr>
      <dsp:spPr>
        <a:xfrm>
          <a:off x="2262455" y="269676"/>
          <a:ext cx="2054423" cy="1232654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-3986"/>
                <a:satOff val="-447"/>
                <a:lumOff val="2853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3986"/>
                <a:satOff val="-447"/>
                <a:lumOff val="2853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3986"/>
                <a:satOff val="-447"/>
                <a:lumOff val="28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Token ring</a:t>
          </a:r>
          <a:endParaRPr lang="en-US" sz="3400" kern="1200" dirty="0"/>
        </a:p>
      </dsp:txBody>
      <dsp:txXfrm>
        <a:off x="2262455" y="269676"/>
        <a:ext cx="2054423" cy="1232654"/>
      </dsp:txXfrm>
    </dsp:sp>
    <dsp:sp modelId="{9447B2E2-A35C-41B3-8501-3A1C21DC9B05}">
      <dsp:nvSpPr>
        <dsp:cNvPr id="0" name=""/>
        <dsp:cNvSpPr/>
      </dsp:nvSpPr>
      <dsp:spPr>
        <a:xfrm>
          <a:off x="4522321" y="269676"/>
          <a:ext cx="2054423" cy="1232654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-7972"/>
                <a:satOff val="-894"/>
                <a:lumOff val="5707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7972"/>
                <a:satOff val="-894"/>
                <a:lumOff val="5707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7972"/>
                <a:satOff val="-894"/>
                <a:lumOff val="570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TCP/IP</a:t>
          </a:r>
          <a:endParaRPr lang="en-US" sz="3400" kern="1200" dirty="0"/>
        </a:p>
      </dsp:txBody>
      <dsp:txXfrm>
        <a:off x="4522321" y="269676"/>
        <a:ext cx="2054423" cy="1232654"/>
      </dsp:txXfrm>
    </dsp:sp>
    <dsp:sp modelId="{0A864D3B-780B-4EC3-9CB8-544EFF531BB5}">
      <dsp:nvSpPr>
        <dsp:cNvPr id="0" name=""/>
        <dsp:cNvSpPr/>
      </dsp:nvSpPr>
      <dsp:spPr>
        <a:xfrm>
          <a:off x="6782186" y="269676"/>
          <a:ext cx="2054423" cy="1232654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-11957"/>
                <a:satOff val="-1341"/>
                <a:lumOff val="856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11957"/>
                <a:satOff val="-1341"/>
                <a:lumOff val="856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11957"/>
                <a:satOff val="-1341"/>
                <a:lumOff val="856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Wi-Fi</a:t>
          </a:r>
          <a:endParaRPr lang="en-US" sz="3400" kern="1200" dirty="0"/>
        </a:p>
      </dsp:txBody>
      <dsp:txXfrm>
        <a:off x="6782186" y="269676"/>
        <a:ext cx="2054423" cy="1232654"/>
      </dsp:txXfrm>
    </dsp:sp>
    <dsp:sp modelId="{684C1824-9C04-4E9F-BBE9-CFF565CD4D99}">
      <dsp:nvSpPr>
        <dsp:cNvPr id="0" name=""/>
        <dsp:cNvSpPr/>
      </dsp:nvSpPr>
      <dsp:spPr>
        <a:xfrm>
          <a:off x="2589" y="1707772"/>
          <a:ext cx="2054423" cy="1232654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-15943"/>
                <a:satOff val="-1788"/>
                <a:lumOff val="11413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15943"/>
                <a:satOff val="-1788"/>
                <a:lumOff val="11413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15943"/>
                <a:satOff val="-1788"/>
                <a:lumOff val="1141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Bluetooth</a:t>
          </a:r>
          <a:endParaRPr lang="en-US" sz="3400" kern="1200" dirty="0"/>
        </a:p>
      </dsp:txBody>
      <dsp:txXfrm>
        <a:off x="2589" y="1707772"/>
        <a:ext cx="2054423" cy="1232654"/>
      </dsp:txXfrm>
    </dsp:sp>
    <dsp:sp modelId="{1083ACCF-FEA8-44FB-AC55-92DA547B6774}">
      <dsp:nvSpPr>
        <dsp:cNvPr id="0" name=""/>
        <dsp:cNvSpPr/>
      </dsp:nvSpPr>
      <dsp:spPr>
        <a:xfrm>
          <a:off x="2262455" y="1707772"/>
          <a:ext cx="2054423" cy="1232654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-19929"/>
                <a:satOff val="-2236"/>
                <a:lumOff val="14267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19929"/>
                <a:satOff val="-2236"/>
                <a:lumOff val="14267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19929"/>
                <a:satOff val="-2236"/>
                <a:lumOff val="1426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UWB</a:t>
          </a:r>
          <a:endParaRPr lang="en-US" sz="3400" kern="1200" dirty="0"/>
        </a:p>
      </dsp:txBody>
      <dsp:txXfrm>
        <a:off x="2262455" y="1707772"/>
        <a:ext cx="2054423" cy="1232654"/>
      </dsp:txXfrm>
    </dsp:sp>
    <dsp:sp modelId="{428752A3-586C-4F74-9A7A-B4B40FC6ED65}">
      <dsp:nvSpPr>
        <dsp:cNvPr id="0" name=""/>
        <dsp:cNvSpPr/>
      </dsp:nvSpPr>
      <dsp:spPr>
        <a:xfrm>
          <a:off x="4522321" y="1707772"/>
          <a:ext cx="2054423" cy="1232654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-23915"/>
                <a:satOff val="-2683"/>
                <a:lumOff val="1712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23915"/>
                <a:satOff val="-2683"/>
                <a:lumOff val="1712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23915"/>
                <a:satOff val="-2683"/>
                <a:lumOff val="1712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IrDA</a:t>
          </a:r>
          <a:endParaRPr lang="en-US" sz="3400" kern="1200" dirty="0"/>
        </a:p>
      </dsp:txBody>
      <dsp:txXfrm>
        <a:off x="4522321" y="1707772"/>
        <a:ext cx="2054423" cy="1232654"/>
      </dsp:txXfrm>
    </dsp:sp>
    <dsp:sp modelId="{F77DA675-CB14-4ED9-9384-DD9F3CFFA899}">
      <dsp:nvSpPr>
        <dsp:cNvPr id="0" name=""/>
        <dsp:cNvSpPr/>
      </dsp:nvSpPr>
      <dsp:spPr>
        <a:xfrm>
          <a:off x="6782186" y="1707772"/>
          <a:ext cx="2054423" cy="1232654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-27900"/>
                <a:satOff val="-3130"/>
                <a:lumOff val="19973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27900"/>
                <a:satOff val="-3130"/>
                <a:lumOff val="19973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27900"/>
                <a:satOff val="-3130"/>
                <a:lumOff val="199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RFID</a:t>
          </a:r>
          <a:endParaRPr lang="en-US" sz="3400" kern="1200" dirty="0"/>
        </a:p>
      </dsp:txBody>
      <dsp:txXfrm>
        <a:off x="6782186" y="1707772"/>
        <a:ext cx="2054423" cy="1232654"/>
      </dsp:txXfrm>
    </dsp:sp>
    <dsp:sp modelId="{6F47C1B6-0F61-4DD1-BA4C-50DE10886A7E}">
      <dsp:nvSpPr>
        <dsp:cNvPr id="0" name=""/>
        <dsp:cNvSpPr/>
      </dsp:nvSpPr>
      <dsp:spPr>
        <a:xfrm>
          <a:off x="2262455" y="3145869"/>
          <a:ext cx="2054423" cy="1232654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-31886"/>
                <a:satOff val="-3577"/>
                <a:lumOff val="22827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31886"/>
                <a:satOff val="-3577"/>
                <a:lumOff val="22827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31886"/>
                <a:satOff val="-3577"/>
                <a:lumOff val="2282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WiMAX</a:t>
          </a:r>
          <a:endParaRPr lang="en-US" sz="3400" kern="1200" dirty="0"/>
        </a:p>
      </dsp:txBody>
      <dsp:txXfrm>
        <a:off x="2262455" y="3145869"/>
        <a:ext cx="2054423" cy="1232654"/>
      </dsp:txXfrm>
    </dsp:sp>
    <dsp:sp modelId="{8C8C063D-2E4E-4AFC-B44C-2166970B271D}">
      <dsp:nvSpPr>
        <dsp:cNvPr id="0" name=""/>
        <dsp:cNvSpPr/>
      </dsp:nvSpPr>
      <dsp:spPr>
        <a:xfrm>
          <a:off x="4522321" y="3145869"/>
          <a:ext cx="2054423" cy="1232654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-35872"/>
                <a:satOff val="-4024"/>
                <a:lumOff val="2568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35872"/>
                <a:satOff val="-4024"/>
                <a:lumOff val="2568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35872"/>
                <a:satOff val="-4024"/>
                <a:lumOff val="2568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WAP</a:t>
          </a:r>
          <a:endParaRPr lang="en-US" sz="3400" kern="1200" dirty="0"/>
        </a:p>
      </dsp:txBody>
      <dsp:txXfrm>
        <a:off x="4522321" y="3145869"/>
        <a:ext cx="2054423" cy="123265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13B54-6218-487D-8CCF-C42B69333215}">
      <dsp:nvSpPr>
        <dsp:cNvPr id="0" name=""/>
        <dsp:cNvSpPr/>
      </dsp:nvSpPr>
      <dsp:spPr>
        <a:xfrm>
          <a:off x="0" y="292349"/>
          <a:ext cx="8839200" cy="10740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Ethernet</a:t>
          </a:r>
          <a:r>
            <a:rPr lang="en-US" sz="2700" b="0" kern="1200" dirty="0" smtClean="0"/>
            <a:t> is a network standard that specifies no computer controls when data can be transmitted</a:t>
          </a:r>
          <a:endParaRPr lang="en-US" sz="2700" b="1" kern="1200" dirty="0"/>
        </a:p>
      </dsp:txBody>
      <dsp:txXfrm>
        <a:off x="52431" y="344780"/>
        <a:ext cx="8734338" cy="969198"/>
      </dsp:txXfrm>
    </dsp:sp>
    <dsp:sp modelId="{461842BB-DB60-4263-93C8-9D9B9B5ECFAA}">
      <dsp:nvSpPr>
        <dsp:cNvPr id="0" name=""/>
        <dsp:cNvSpPr/>
      </dsp:nvSpPr>
      <dsp:spPr>
        <a:xfrm>
          <a:off x="0" y="1444169"/>
          <a:ext cx="8839200" cy="10740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0" kern="1200" dirty="0" smtClean="0"/>
            <a:t>The </a:t>
          </a:r>
          <a:r>
            <a:rPr lang="en-US" sz="2700" b="1" kern="1200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token ring</a:t>
          </a:r>
          <a:r>
            <a:rPr lang="en-US" sz="2700" b="0" kern="1200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 </a:t>
          </a:r>
          <a:r>
            <a:rPr lang="en-US" sz="2700" b="0" kern="1200" dirty="0" smtClean="0"/>
            <a:t>standard specifies that computers and devices on the network share or pass a special signal (token)</a:t>
          </a:r>
        </a:p>
      </dsp:txBody>
      <dsp:txXfrm>
        <a:off x="52431" y="1496600"/>
        <a:ext cx="8734338" cy="969198"/>
      </dsp:txXfrm>
    </dsp:sp>
    <dsp:sp modelId="{52AC7EE7-D051-44C7-8900-80CE4670C2AA}">
      <dsp:nvSpPr>
        <dsp:cNvPr id="0" name=""/>
        <dsp:cNvSpPr/>
      </dsp:nvSpPr>
      <dsp:spPr>
        <a:xfrm>
          <a:off x="0" y="2595990"/>
          <a:ext cx="8839200" cy="10740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TCP/IP</a:t>
          </a:r>
          <a:r>
            <a:rPr lang="en-US" sz="2700" b="0" kern="1200" dirty="0" smtClean="0"/>
            <a:t> is a network standard that defines how messages are routed from one end of a network to another</a:t>
          </a:r>
          <a:endParaRPr lang="en-US" sz="2700" b="1" kern="1200" dirty="0" smtClean="0"/>
        </a:p>
      </dsp:txBody>
      <dsp:txXfrm>
        <a:off x="52431" y="2648421"/>
        <a:ext cx="8734338" cy="96919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632F0B-C343-4A60-AEA9-B635128E8091}">
      <dsp:nvSpPr>
        <dsp:cNvPr id="0" name=""/>
        <dsp:cNvSpPr/>
      </dsp:nvSpPr>
      <dsp:spPr>
        <a:xfrm>
          <a:off x="43" y="180831"/>
          <a:ext cx="4130426" cy="92391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err="1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WiMAX</a:t>
          </a:r>
          <a:r>
            <a:rPr lang="en-US" sz="2500" b="0" kern="1200" dirty="0" smtClean="0"/>
            <a:t> (802.16)</a:t>
          </a:r>
          <a:endParaRPr lang="en-US" sz="2500" b="1" kern="1200" dirty="0"/>
        </a:p>
      </dsp:txBody>
      <dsp:txXfrm>
        <a:off x="43" y="180831"/>
        <a:ext cx="4130426" cy="923912"/>
      </dsp:txXfrm>
    </dsp:sp>
    <dsp:sp modelId="{E10B50A0-AB1C-476E-9F46-1D10133ABF1C}">
      <dsp:nvSpPr>
        <dsp:cNvPr id="0" name=""/>
        <dsp:cNvSpPr/>
      </dsp:nvSpPr>
      <dsp:spPr>
        <a:xfrm>
          <a:off x="43" y="1104743"/>
          <a:ext cx="4130426" cy="3362625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Developed by IEEE</a:t>
          </a:r>
          <a:endParaRPr lang="en-US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Towers can cover a 30-mile radius</a:t>
          </a:r>
          <a:endParaRPr lang="en-US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Two types are fixed wireless and mobile wireless</a:t>
          </a:r>
          <a:endParaRPr lang="en-US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Provides wireless broadband Internet access</a:t>
          </a:r>
          <a:endParaRPr lang="en-US" sz="2500" b="0" kern="1200" dirty="0"/>
        </a:p>
      </dsp:txBody>
      <dsp:txXfrm>
        <a:off x="43" y="1104743"/>
        <a:ext cx="4130426" cy="3362625"/>
      </dsp:txXfrm>
    </dsp:sp>
    <dsp:sp modelId="{EC5CFBDA-9371-419C-8E02-0DA958A5958C}">
      <dsp:nvSpPr>
        <dsp:cNvPr id="0" name=""/>
        <dsp:cNvSpPr/>
      </dsp:nvSpPr>
      <dsp:spPr>
        <a:xfrm>
          <a:off x="4708729" y="180831"/>
          <a:ext cx="4130426" cy="92391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Wireless Application Protocol</a:t>
          </a:r>
          <a:r>
            <a:rPr lang="en-US" sz="2500" b="0" kern="1200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 </a:t>
          </a:r>
          <a:r>
            <a:rPr lang="en-US" sz="2500" b="0" kern="1200" dirty="0" smtClean="0"/>
            <a:t>(</a:t>
          </a:r>
          <a:r>
            <a:rPr lang="en-US" sz="2500" b="1" kern="1200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WAP</a:t>
          </a:r>
          <a:r>
            <a:rPr lang="en-US" sz="2500" b="0" kern="1200" dirty="0" smtClean="0"/>
            <a:t>)</a:t>
          </a:r>
          <a:endParaRPr lang="en-US" sz="2500" b="1" kern="1200" dirty="0"/>
        </a:p>
      </dsp:txBody>
      <dsp:txXfrm>
        <a:off x="4708729" y="180831"/>
        <a:ext cx="4130426" cy="923912"/>
      </dsp:txXfrm>
    </dsp:sp>
    <dsp:sp modelId="{A442E279-38D3-4388-8A52-FCFA531849D5}">
      <dsp:nvSpPr>
        <dsp:cNvPr id="0" name=""/>
        <dsp:cNvSpPr/>
      </dsp:nvSpPr>
      <dsp:spPr>
        <a:xfrm>
          <a:off x="4708729" y="1104743"/>
          <a:ext cx="4130426" cy="3362625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Specifies how some mobile devices can display the content of Internet services</a:t>
          </a:r>
          <a:endParaRPr lang="en-US" sz="2500" b="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Web</a:t>
          </a:r>
          <a:endParaRPr lang="en-US" sz="2500" b="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E-mail</a:t>
          </a:r>
          <a:endParaRPr lang="en-US" sz="2500" b="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Chat rooms</a:t>
          </a:r>
          <a:endParaRPr lang="en-US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Uses a client/server network</a:t>
          </a:r>
          <a:endParaRPr lang="en-US" sz="2500" b="0" kern="1200" dirty="0"/>
        </a:p>
      </dsp:txBody>
      <dsp:txXfrm>
        <a:off x="4708729" y="1104743"/>
        <a:ext cx="4130426" cy="336262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8196BF-0DC1-4E78-ACD3-3A268624C96A}">
      <dsp:nvSpPr>
        <dsp:cNvPr id="0" name=""/>
        <dsp:cNvSpPr/>
      </dsp:nvSpPr>
      <dsp:spPr>
        <a:xfrm>
          <a:off x="1108536" y="437"/>
          <a:ext cx="2754250" cy="1652550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Help users establish a connection to another computer or network</a:t>
          </a:r>
          <a:endParaRPr lang="en-US" sz="2500" kern="1200" dirty="0"/>
        </a:p>
      </dsp:txBody>
      <dsp:txXfrm>
        <a:off x="1108536" y="437"/>
        <a:ext cx="2754250" cy="1652550"/>
      </dsp:txXfrm>
    </dsp:sp>
    <dsp:sp modelId="{9B7B4F0C-31FC-4E60-BD94-5DD277AF6FE2}">
      <dsp:nvSpPr>
        <dsp:cNvPr id="0" name=""/>
        <dsp:cNvSpPr/>
      </dsp:nvSpPr>
      <dsp:spPr>
        <a:xfrm>
          <a:off x="4138212" y="437"/>
          <a:ext cx="2754250" cy="1652550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-17936"/>
                <a:satOff val="-2012"/>
                <a:lumOff val="1284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17936"/>
                <a:satOff val="-2012"/>
                <a:lumOff val="1284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17936"/>
                <a:satOff val="-2012"/>
                <a:lumOff val="1284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Manage the transmission of data, instructions, and information</a:t>
          </a:r>
          <a:endParaRPr lang="en-US" sz="2500" kern="1200" dirty="0"/>
        </a:p>
      </dsp:txBody>
      <dsp:txXfrm>
        <a:off x="4138212" y="437"/>
        <a:ext cx="2754250" cy="1652550"/>
      </dsp:txXfrm>
    </dsp:sp>
    <dsp:sp modelId="{D5EE9750-18AA-420B-B3C5-08E66B1B5DC0}">
      <dsp:nvSpPr>
        <dsp:cNvPr id="0" name=""/>
        <dsp:cNvSpPr/>
      </dsp:nvSpPr>
      <dsp:spPr>
        <a:xfrm>
          <a:off x="2623374" y="1928412"/>
          <a:ext cx="2754250" cy="1652550"/>
        </a:xfrm>
        <a:prstGeom prst="rect">
          <a:avLst/>
        </a:prstGeom>
        <a:gradFill rotWithShape="0">
          <a:gsLst>
            <a:gs pos="0">
              <a:schemeClr val="accent2">
                <a:shade val="80000"/>
                <a:hueOff val="-35872"/>
                <a:satOff val="-4024"/>
                <a:lumOff val="2568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35872"/>
                <a:satOff val="-4024"/>
                <a:lumOff val="2568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35872"/>
                <a:satOff val="-4024"/>
                <a:lumOff val="2568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Provide an interface for users to communicate with one another</a:t>
          </a:r>
          <a:endParaRPr lang="en-US" sz="2500" kern="1200" dirty="0"/>
        </a:p>
      </dsp:txBody>
      <dsp:txXfrm>
        <a:off x="2623374" y="1928412"/>
        <a:ext cx="2754250" cy="165255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32618-24D8-4C3E-A5E7-B4C3E05457E2}">
      <dsp:nvSpPr>
        <dsp:cNvPr id="0" name=""/>
        <dsp:cNvSpPr/>
      </dsp:nvSpPr>
      <dsp:spPr>
        <a:xfrm>
          <a:off x="704373" y="2083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Dial-up lines</a:t>
          </a:r>
          <a:endParaRPr lang="en-US" sz="3800" b="1" kern="1200" dirty="0">
            <a:solidFill>
              <a:srgbClr xmlns:mc="http://schemas.openxmlformats.org/markup-compatibility/2006" xmlns:a14="http://schemas.microsoft.com/office/drawing/2010/main" val="A52439" mc:Ignorable=""/>
            </a:solidFill>
          </a:endParaRPr>
        </a:p>
      </dsp:txBody>
      <dsp:txXfrm>
        <a:off x="704373" y="2083"/>
        <a:ext cx="2322016" cy="1393209"/>
      </dsp:txXfrm>
    </dsp:sp>
    <dsp:sp modelId="{BB599699-E142-4ED4-A7A4-74FBB5087FCF}">
      <dsp:nvSpPr>
        <dsp:cNvPr id="0" name=""/>
        <dsp:cNvSpPr/>
      </dsp:nvSpPr>
      <dsp:spPr>
        <a:xfrm>
          <a:off x="3258591" y="2083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6667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6667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6667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Dedicated line</a:t>
          </a:r>
          <a:endParaRPr lang="en-US" sz="3800" b="1" kern="1200" dirty="0">
            <a:solidFill>
              <a:srgbClr xmlns:mc="http://schemas.openxmlformats.org/markup-compatibility/2006" xmlns:a14="http://schemas.microsoft.com/office/drawing/2010/main" val="A52439" mc:Ignorable=""/>
            </a:solidFill>
          </a:endParaRPr>
        </a:p>
      </dsp:txBody>
      <dsp:txXfrm>
        <a:off x="3258591" y="2083"/>
        <a:ext cx="2322016" cy="1393209"/>
      </dsp:txXfrm>
    </dsp:sp>
    <dsp:sp modelId="{8B8E0D32-AD28-4B53-9606-0EF698B03648}">
      <dsp:nvSpPr>
        <dsp:cNvPr id="0" name=""/>
        <dsp:cNvSpPr/>
      </dsp:nvSpPr>
      <dsp:spPr>
        <a:xfrm>
          <a:off x="5812809" y="2083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3333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13333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3333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0" kern="1200" dirty="0" smtClean="0"/>
            <a:t>ISDN line</a:t>
          </a:r>
          <a:endParaRPr lang="en-US" sz="3800" b="0" kern="1200" dirty="0"/>
        </a:p>
      </dsp:txBody>
      <dsp:txXfrm>
        <a:off x="5812809" y="2083"/>
        <a:ext cx="2322016" cy="1393209"/>
      </dsp:txXfrm>
    </dsp:sp>
    <dsp:sp modelId="{E0F4BB3D-4A96-4830-832B-9DD0DDB06FC9}">
      <dsp:nvSpPr>
        <dsp:cNvPr id="0" name=""/>
        <dsp:cNvSpPr/>
      </dsp:nvSpPr>
      <dsp:spPr>
        <a:xfrm>
          <a:off x="704373" y="1627495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2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DSL</a:t>
          </a:r>
          <a:endParaRPr lang="en-US" sz="3800" b="1" kern="1200" dirty="0">
            <a:solidFill>
              <a:srgbClr xmlns:mc="http://schemas.openxmlformats.org/markup-compatibility/2006" xmlns:a14="http://schemas.microsoft.com/office/drawing/2010/main" val="A52439" mc:Ignorable=""/>
            </a:solidFill>
          </a:endParaRPr>
        </a:p>
      </dsp:txBody>
      <dsp:txXfrm>
        <a:off x="704373" y="1627495"/>
        <a:ext cx="2322016" cy="1393209"/>
      </dsp:txXfrm>
    </dsp:sp>
    <dsp:sp modelId="{390F2365-0958-4874-98B9-62970DABD561}">
      <dsp:nvSpPr>
        <dsp:cNvPr id="0" name=""/>
        <dsp:cNvSpPr/>
      </dsp:nvSpPr>
      <dsp:spPr>
        <a:xfrm>
          <a:off x="3258591" y="1627495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6667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26667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6667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FTTP</a:t>
          </a:r>
          <a:endParaRPr lang="en-US" sz="3800" b="1" kern="1200" dirty="0">
            <a:solidFill>
              <a:srgbClr xmlns:mc="http://schemas.openxmlformats.org/markup-compatibility/2006" xmlns:a14="http://schemas.microsoft.com/office/drawing/2010/main" val="A52439" mc:Ignorable=""/>
            </a:solidFill>
          </a:endParaRPr>
        </a:p>
      </dsp:txBody>
      <dsp:txXfrm>
        <a:off x="3258591" y="1627495"/>
        <a:ext cx="2322016" cy="1393209"/>
      </dsp:txXfrm>
    </dsp:sp>
    <dsp:sp modelId="{A6421D9C-34D9-4152-B05B-352281011CEA}">
      <dsp:nvSpPr>
        <dsp:cNvPr id="0" name=""/>
        <dsp:cNvSpPr/>
      </dsp:nvSpPr>
      <dsp:spPr>
        <a:xfrm>
          <a:off x="5812809" y="1627495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3333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33333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33333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T-carrier line</a:t>
          </a:r>
          <a:endParaRPr lang="en-US" sz="3800" b="1" kern="1200" dirty="0">
            <a:solidFill>
              <a:srgbClr xmlns:mc="http://schemas.openxmlformats.org/markup-compatibility/2006" xmlns:a14="http://schemas.microsoft.com/office/drawing/2010/main" val="A52439" mc:Ignorable=""/>
            </a:solidFill>
          </a:endParaRPr>
        </a:p>
      </dsp:txBody>
      <dsp:txXfrm>
        <a:off x="5812809" y="1627495"/>
        <a:ext cx="2322016" cy="1393209"/>
      </dsp:txXfrm>
    </dsp:sp>
    <dsp:sp modelId="{B40735CC-7506-41F1-97ED-3214F030B0B7}">
      <dsp:nvSpPr>
        <dsp:cNvPr id="0" name=""/>
        <dsp:cNvSpPr/>
      </dsp:nvSpPr>
      <dsp:spPr>
        <a:xfrm>
          <a:off x="3258591" y="3252906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ATM</a:t>
          </a:r>
          <a:endParaRPr lang="en-US" sz="3800" b="1" kern="1200" dirty="0">
            <a:solidFill>
              <a:srgbClr xmlns:mc="http://schemas.openxmlformats.org/markup-compatibility/2006" xmlns:a14="http://schemas.microsoft.com/office/drawing/2010/main" val="A52439" mc:Ignorable=""/>
            </a:solidFill>
          </a:endParaRPr>
        </a:p>
      </dsp:txBody>
      <dsp:txXfrm>
        <a:off x="3258591" y="3252906"/>
        <a:ext cx="2322016" cy="139320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420ABF-0C6E-4076-9F96-39E3C577BDD1}">
      <dsp:nvSpPr>
        <dsp:cNvPr id="0" name=""/>
        <dsp:cNvSpPr/>
      </dsp:nvSpPr>
      <dsp:spPr>
        <a:xfrm>
          <a:off x="837" y="620724"/>
          <a:ext cx="3264916" cy="1958950"/>
        </a:xfrm>
        <a:prstGeom prst="hexagon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DSL modem</a:t>
          </a:r>
          <a:endParaRPr lang="en-US" sz="4000" b="1" kern="1200" dirty="0"/>
        </a:p>
      </dsp:txBody>
      <dsp:txXfrm>
        <a:off x="436159" y="881917"/>
        <a:ext cx="2394272" cy="1436564"/>
      </dsp:txXfrm>
    </dsp:sp>
    <dsp:sp modelId="{1059711A-25BA-4D0B-B9AD-D5F06DA9AAE0}">
      <dsp:nvSpPr>
        <dsp:cNvPr id="0" name=""/>
        <dsp:cNvSpPr/>
      </dsp:nvSpPr>
      <dsp:spPr>
        <a:xfrm>
          <a:off x="3592245" y="620724"/>
          <a:ext cx="3264916" cy="1958950"/>
        </a:xfrm>
        <a:prstGeom prst="hexagon">
          <a:avLst/>
        </a:prstGeom>
        <a:gradFill rotWithShape="0">
          <a:gsLst>
            <a:gs pos="0">
              <a:schemeClr val="accent2">
                <a:shade val="80000"/>
                <a:hueOff val="-35872"/>
                <a:satOff val="-4024"/>
                <a:lumOff val="2568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-35872"/>
                <a:satOff val="-4024"/>
                <a:lumOff val="2568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-35872"/>
                <a:satOff val="-4024"/>
                <a:lumOff val="2568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Cable modem</a:t>
          </a:r>
          <a:endParaRPr lang="en-US" sz="4000" b="1" kern="1200" dirty="0"/>
        </a:p>
      </dsp:txBody>
      <dsp:txXfrm>
        <a:off x="4027567" y="881917"/>
        <a:ext cx="2394272" cy="143656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3E115-DC16-4E67-8664-E86C9A2D4E8E}">
      <dsp:nvSpPr>
        <dsp:cNvPr id="0" name=""/>
        <dsp:cNvSpPr/>
      </dsp:nvSpPr>
      <dsp:spPr>
        <a:xfrm>
          <a:off x="2388" y="558931"/>
          <a:ext cx="1895028" cy="113701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Connect to the Internet at the same time</a:t>
          </a:r>
          <a:endParaRPr lang="en-US" sz="1700" kern="1200" dirty="0"/>
        </a:p>
      </dsp:txBody>
      <dsp:txXfrm>
        <a:off x="2388" y="558931"/>
        <a:ext cx="1895028" cy="1137017"/>
      </dsp:txXfrm>
    </dsp:sp>
    <dsp:sp modelId="{8A882263-AF38-48A2-A7B2-0AE40B2A2E1C}">
      <dsp:nvSpPr>
        <dsp:cNvPr id="0" name=""/>
        <dsp:cNvSpPr/>
      </dsp:nvSpPr>
      <dsp:spPr>
        <a:xfrm>
          <a:off x="2086920" y="558931"/>
          <a:ext cx="1895028" cy="113701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Share a single high-speed Internet connection</a:t>
          </a:r>
          <a:endParaRPr lang="en-US" sz="1700" kern="1200" dirty="0"/>
        </a:p>
      </dsp:txBody>
      <dsp:txXfrm>
        <a:off x="2086920" y="558931"/>
        <a:ext cx="1895028" cy="1137017"/>
      </dsp:txXfrm>
    </dsp:sp>
    <dsp:sp modelId="{4A7416BB-ACAE-4140-9C40-17C6BE4E3F9C}">
      <dsp:nvSpPr>
        <dsp:cNvPr id="0" name=""/>
        <dsp:cNvSpPr/>
      </dsp:nvSpPr>
      <dsp:spPr>
        <a:xfrm>
          <a:off x="4171451" y="558931"/>
          <a:ext cx="1895028" cy="113701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Access files and programs on other computers</a:t>
          </a:r>
          <a:endParaRPr lang="en-US" sz="1700" kern="1200" dirty="0"/>
        </a:p>
      </dsp:txBody>
      <dsp:txXfrm>
        <a:off x="4171451" y="558931"/>
        <a:ext cx="1895028" cy="1137017"/>
      </dsp:txXfrm>
    </dsp:sp>
    <dsp:sp modelId="{40C432D7-ABE6-49B1-A6E6-7305F831AC01}">
      <dsp:nvSpPr>
        <dsp:cNvPr id="0" name=""/>
        <dsp:cNvSpPr/>
      </dsp:nvSpPr>
      <dsp:spPr>
        <a:xfrm>
          <a:off x="6255982" y="558931"/>
          <a:ext cx="1895028" cy="113701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Share peripherals</a:t>
          </a:r>
          <a:endParaRPr lang="en-US" sz="1700" kern="1200" dirty="0"/>
        </a:p>
      </dsp:txBody>
      <dsp:txXfrm>
        <a:off x="6255982" y="558931"/>
        <a:ext cx="1895028" cy="1137017"/>
      </dsp:txXfrm>
    </dsp:sp>
    <dsp:sp modelId="{98DFDBF9-DAE1-4D66-A5AF-EE620EA322B1}">
      <dsp:nvSpPr>
        <dsp:cNvPr id="0" name=""/>
        <dsp:cNvSpPr/>
      </dsp:nvSpPr>
      <dsp:spPr>
        <a:xfrm>
          <a:off x="1044654" y="1885451"/>
          <a:ext cx="1895028" cy="113701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Play multiplayer games</a:t>
          </a:r>
          <a:endParaRPr lang="en-US" sz="1700" kern="1200" dirty="0"/>
        </a:p>
      </dsp:txBody>
      <dsp:txXfrm>
        <a:off x="1044654" y="1885451"/>
        <a:ext cx="1895028" cy="1137017"/>
      </dsp:txXfrm>
    </dsp:sp>
    <dsp:sp modelId="{B1D92D19-C114-409C-9751-913570B1B886}">
      <dsp:nvSpPr>
        <dsp:cNvPr id="0" name=""/>
        <dsp:cNvSpPr/>
      </dsp:nvSpPr>
      <dsp:spPr>
        <a:xfrm>
          <a:off x="3129185" y="1885451"/>
          <a:ext cx="1895028" cy="113701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Connect game consoles to the Internet</a:t>
          </a:r>
          <a:endParaRPr lang="en-US" sz="1700" kern="1200" dirty="0"/>
        </a:p>
      </dsp:txBody>
      <dsp:txXfrm>
        <a:off x="3129185" y="1885451"/>
        <a:ext cx="1895028" cy="1137017"/>
      </dsp:txXfrm>
    </dsp:sp>
    <dsp:sp modelId="{BF5E0946-8F70-4989-8BC9-DB52045C9529}">
      <dsp:nvSpPr>
        <dsp:cNvPr id="0" name=""/>
        <dsp:cNvSpPr/>
      </dsp:nvSpPr>
      <dsp:spPr>
        <a:xfrm>
          <a:off x="5213717" y="1885451"/>
          <a:ext cx="1895028" cy="113701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Subscribe to and use VoIP</a:t>
          </a:r>
          <a:endParaRPr lang="en-US" sz="1700" kern="1200" dirty="0"/>
        </a:p>
      </dsp:txBody>
      <dsp:txXfrm>
        <a:off x="5213717" y="1885451"/>
        <a:ext cx="1895028" cy="113701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EAC293-7B6D-4525-BEAF-526AD6266977}">
      <dsp:nvSpPr>
        <dsp:cNvPr id="0" name=""/>
        <dsp:cNvSpPr/>
      </dsp:nvSpPr>
      <dsp:spPr>
        <a:xfrm>
          <a:off x="744" y="94803"/>
          <a:ext cx="2902148" cy="1741289"/>
        </a:xfrm>
        <a:prstGeom prst="flowChartPunchedTap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Ethernet</a:t>
          </a:r>
          <a:endParaRPr lang="en-US" sz="3200" kern="1200" dirty="0"/>
        </a:p>
      </dsp:txBody>
      <dsp:txXfrm>
        <a:off x="744" y="443061"/>
        <a:ext cx="2902148" cy="1044773"/>
      </dsp:txXfrm>
    </dsp:sp>
    <dsp:sp modelId="{E615EB74-6587-46E7-8B14-3D6B69435827}">
      <dsp:nvSpPr>
        <dsp:cNvPr id="0" name=""/>
        <dsp:cNvSpPr/>
      </dsp:nvSpPr>
      <dsp:spPr>
        <a:xfrm>
          <a:off x="3193107" y="94803"/>
          <a:ext cx="2902148" cy="1741289"/>
        </a:xfrm>
        <a:prstGeom prst="flowChartPunchedTap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Powerline</a:t>
          </a:r>
          <a:r>
            <a:rPr lang="en-US" sz="3200" kern="1200" dirty="0" smtClean="0"/>
            <a:t> cable</a:t>
          </a:r>
          <a:endParaRPr lang="en-US" sz="3200" kern="1200" dirty="0"/>
        </a:p>
      </dsp:txBody>
      <dsp:txXfrm>
        <a:off x="3193107" y="443061"/>
        <a:ext cx="2902148" cy="1044773"/>
      </dsp:txXfrm>
    </dsp:sp>
    <dsp:sp modelId="{EAECA25C-191C-4B83-B8FB-FF9A1C58A0FC}">
      <dsp:nvSpPr>
        <dsp:cNvPr id="0" name=""/>
        <dsp:cNvSpPr/>
      </dsp:nvSpPr>
      <dsp:spPr>
        <a:xfrm>
          <a:off x="1596925" y="2126307"/>
          <a:ext cx="2902148" cy="1741289"/>
        </a:xfrm>
        <a:prstGeom prst="flowChartPunchedTap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Phoneline</a:t>
          </a:r>
          <a:endParaRPr lang="en-US" sz="3200" kern="1200" dirty="0"/>
        </a:p>
      </dsp:txBody>
      <dsp:txXfrm>
        <a:off x="1596925" y="2474565"/>
        <a:ext cx="2902148" cy="104477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05064A-AF3B-4300-BA44-77588901B427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Explain the purpose of communications software</a:t>
          </a:r>
          <a:endParaRPr lang="en-US" sz="2100" kern="1200" dirty="0"/>
        </a:p>
      </dsp:txBody>
      <dsp:txXfrm>
        <a:off x="0" y="528637"/>
        <a:ext cx="2762250" cy="1657349"/>
      </dsp:txXfrm>
    </dsp:sp>
    <dsp:sp modelId="{0F6B154D-384A-426A-B16C-8D4D3179F73E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Describe various types of lines for communications over the telephone network</a:t>
          </a:r>
        </a:p>
      </dsp:txBody>
      <dsp:txXfrm>
        <a:off x="3038474" y="528637"/>
        <a:ext cx="2762250" cy="1657349"/>
      </dsp:txXfrm>
    </dsp:sp>
    <dsp:sp modelId="{63FA4BBB-4547-4E37-8E2F-E0CB2D785F67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Describe commonly used </a:t>
          </a:r>
          <a:r>
            <a:rPr lang="en-US" sz="2100" kern="1200" smtClean="0"/>
            <a:t>communications devices</a:t>
          </a:r>
          <a:endParaRPr lang="en-US" sz="2100" kern="1200" dirty="0" smtClean="0"/>
        </a:p>
      </dsp:txBody>
      <dsp:txXfrm>
        <a:off x="6076950" y="528637"/>
        <a:ext cx="2762250" cy="1657349"/>
      </dsp:txXfrm>
    </dsp:sp>
    <dsp:sp modelId="{049534B1-E207-41B4-8BF9-3D0CB6A46669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Discuss different ways to set up a home network</a:t>
          </a:r>
        </a:p>
      </dsp:txBody>
      <dsp:txXfrm>
        <a:off x="1519237" y="2462212"/>
        <a:ext cx="2762250" cy="1657349"/>
      </dsp:txXfrm>
    </dsp:sp>
    <dsp:sp modelId="{AEAC88ED-FF63-4E0F-A4D8-7569F7560517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Describe various physical and wireless </a:t>
          </a:r>
          <a:r>
            <a:rPr lang="en-US" sz="2100" kern="1200" smtClean="0"/>
            <a:t>transmission media</a:t>
          </a:r>
          <a:endParaRPr lang="en-US" sz="2100" kern="1200" dirty="0" smtClean="0"/>
        </a:p>
      </dsp:txBody>
      <dsp:txXfrm>
        <a:off x="4557712" y="2462212"/>
        <a:ext cx="2762250" cy="16573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EC4319-08B6-4D17-BB28-A45000243255}">
      <dsp:nvSpPr>
        <dsp:cNvPr id="0" name=""/>
        <dsp:cNvSpPr/>
      </dsp:nvSpPr>
      <dsp:spPr>
        <a:xfrm>
          <a:off x="1005843" y="0"/>
          <a:ext cx="6217920" cy="34036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4CF23C0-BEC0-4B04-8971-E5EE79822655}">
      <dsp:nvSpPr>
        <dsp:cNvPr id="0" name=""/>
        <dsp:cNvSpPr/>
      </dsp:nvSpPr>
      <dsp:spPr>
        <a:xfrm>
          <a:off x="7858" y="1021080"/>
          <a:ext cx="2354580" cy="13614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Sending device</a:t>
          </a:r>
          <a:endParaRPr lang="en-US" sz="2300" b="1" kern="1200" dirty="0"/>
        </a:p>
      </dsp:txBody>
      <dsp:txXfrm>
        <a:off x="74318" y="1087540"/>
        <a:ext cx="2221660" cy="1228520"/>
      </dsp:txXfrm>
    </dsp:sp>
    <dsp:sp modelId="{CD72B2BC-55CE-45BD-BC36-AF90FFCD3990}">
      <dsp:nvSpPr>
        <dsp:cNvPr id="0" name=""/>
        <dsp:cNvSpPr/>
      </dsp:nvSpPr>
      <dsp:spPr>
        <a:xfrm>
          <a:off x="2480309" y="1021080"/>
          <a:ext cx="2354580" cy="13614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Communications channel</a:t>
          </a:r>
          <a:endParaRPr lang="en-US" sz="2300" b="1" kern="1200" dirty="0"/>
        </a:p>
      </dsp:txBody>
      <dsp:txXfrm>
        <a:off x="2546769" y="1087540"/>
        <a:ext cx="2221660" cy="1228520"/>
      </dsp:txXfrm>
    </dsp:sp>
    <dsp:sp modelId="{9C80B527-C198-456B-8873-ABABB235B713}">
      <dsp:nvSpPr>
        <dsp:cNvPr id="0" name=""/>
        <dsp:cNvSpPr/>
      </dsp:nvSpPr>
      <dsp:spPr>
        <a:xfrm>
          <a:off x="4952761" y="1021080"/>
          <a:ext cx="2354580" cy="13614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Receiving device</a:t>
          </a:r>
          <a:endParaRPr lang="en-US" sz="2300" b="1" kern="1200" dirty="0"/>
        </a:p>
      </dsp:txBody>
      <dsp:txXfrm>
        <a:off x="5019221" y="1087540"/>
        <a:ext cx="2221660" cy="12285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8F5F6B-B643-4A91-871E-4CF1BD34A817}">
      <dsp:nvSpPr>
        <dsp:cNvPr id="0" name=""/>
        <dsp:cNvSpPr/>
      </dsp:nvSpPr>
      <dsp:spPr>
        <a:xfrm>
          <a:off x="721745" y="2191"/>
          <a:ext cx="1719932" cy="103195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Blogs</a:t>
          </a:r>
          <a:endParaRPr lang="en-US" sz="2300" kern="1200" dirty="0"/>
        </a:p>
      </dsp:txBody>
      <dsp:txXfrm>
        <a:off x="721745" y="2191"/>
        <a:ext cx="1719932" cy="1031959"/>
      </dsp:txXfrm>
    </dsp:sp>
    <dsp:sp modelId="{56324F85-D8A0-4D19-B7E5-505E39939296}">
      <dsp:nvSpPr>
        <dsp:cNvPr id="0" name=""/>
        <dsp:cNvSpPr/>
      </dsp:nvSpPr>
      <dsp:spPr>
        <a:xfrm>
          <a:off x="2613671" y="2191"/>
          <a:ext cx="1719932" cy="103195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2611"/>
                <a:satOff val="-312"/>
                <a:lumOff val="178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2611"/>
                <a:satOff val="-312"/>
                <a:lumOff val="178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2611"/>
                <a:satOff val="-312"/>
                <a:lumOff val="178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Chat rooms</a:t>
          </a:r>
          <a:endParaRPr lang="en-US" sz="2300" kern="1200" dirty="0"/>
        </a:p>
      </dsp:txBody>
      <dsp:txXfrm>
        <a:off x="2613671" y="2191"/>
        <a:ext cx="1719932" cy="1031959"/>
      </dsp:txXfrm>
    </dsp:sp>
    <dsp:sp modelId="{935F1000-FC37-4CBB-AA90-81B1C8E9AAC9}">
      <dsp:nvSpPr>
        <dsp:cNvPr id="0" name=""/>
        <dsp:cNvSpPr/>
      </dsp:nvSpPr>
      <dsp:spPr>
        <a:xfrm>
          <a:off x="4505596" y="2191"/>
          <a:ext cx="1719932" cy="103195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25223"/>
                <a:satOff val="-624"/>
                <a:lumOff val="357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25223"/>
                <a:satOff val="-624"/>
                <a:lumOff val="357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25223"/>
                <a:satOff val="-624"/>
                <a:lumOff val="357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E-mail</a:t>
          </a:r>
          <a:endParaRPr lang="en-US" sz="2300" kern="1200" dirty="0"/>
        </a:p>
      </dsp:txBody>
      <dsp:txXfrm>
        <a:off x="4505596" y="2191"/>
        <a:ext cx="1719932" cy="1031959"/>
      </dsp:txXfrm>
    </dsp:sp>
    <dsp:sp modelId="{8385C82B-A7AD-4BF2-ABB2-F4F1C32759E3}">
      <dsp:nvSpPr>
        <dsp:cNvPr id="0" name=""/>
        <dsp:cNvSpPr/>
      </dsp:nvSpPr>
      <dsp:spPr>
        <a:xfrm>
          <a:off x="6397522" y="2191"/>
          <a:ext cx="1719932" cy="103195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7834"/>
                <a:satOff val="-935"/>
                <a:lumOff val="535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7834"/>
                <a:satOff val="-935"/>
                <a:lumOff val="535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7834"/>
                <a:satOff val="-935"/>
                <a:lumOff val="535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Fax</a:t>
          </a:r>
          <a:endParaRPr lang="en-US" sz="2300" kern="1200" dirty="0"/>
        </a:p>
      </dsp:txBody>
      <dsp:txXfrm>
        <a:off x="6397522" y="2191"/>
        <a:ext cx="1719932" cy="1031959"/>
      </dsp:txXfrm>
    </dsp:sp>
    <dsp:sp modelId="{64B152F4-D0CC-4AD1-A2CD-030335589089}">
      <dsp:nvSpPr>
        <dsp:cNvPr id="0" name=""/>
        <dsp:cNvSpPr/>
      </dsp:nvSpPr>
      <dsp:spPr>
        <a:xfrm>
          <a:off x="721745" y="1206144"/>
          <a:ext cx="1719932" cy="103195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50445"/>
                <a:satOff val="-1247"/>
                <a:lumOff val="713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50445"/>
                <a:satOff val="-1247"/>
                <a:lumOff val="713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50445"/>
                <a:satOff val="-1247"/>
                <a:lumOff val="71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FTP</a:t>
          </a:r>
          <a:endParaRPr lang="en-US" sz="2300" kern="1200" dirty="0"/>
        </a:p>
      </dsp:txBody>
      <dsp:txXfrm>
        <a:off x="721745" y="1206144"/>
        <a:ext cx="1719932" cy="1031959"/>
      </dsp:txXfrm>
    </dsp:sp>
    <dsp:sp modelId="{19D889F4-852B-45F4-ABB4-3FB9D9149D0D}">
      <dsp:nvSpPr>
        <dsp:cNvPr id="0" name=""/>
        <dsp:cNvSpPr/>
      </dsp:nvSpPr>
      <dsp:spPr>
        <a:xfrm>
          <a:off x="2613671" y="1206144"/>
          <a:ext cx="1719932" cy="103195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63056"/>
                <a:satOff val="-1559"/>
                <a:lumOff val="892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63056"/>
                <a:satOff val="-1559"/>
                <a:lumOff val="892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63056"/>
                <a:satOff val="-1559"/>
                <a:lumOff val="892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Instant messaging</a:t>
          </a:r>
          <a:endParaRPr lang="en-US" sz="2300" kern="1200" dirty="0"/>
        </a:p>
      </dsp:txBody>
      <dsp:txXfrm>
        <a:off x="2613671" y="1206144"/>
        <a:ext cx="1719932" cy="1031959"/>
      </dsp:txXfrm>
    </dsp:sp>
    <dsp:sp modelId="{E2EEADF4-2D44-4465-8B59-3BB8155AB208}">
      <dsp:nvSpPr>
        <dsp:cNvPr id="0" name=""/>
        <dsp:cNvSpPr/>
      </dsp:nvSpPr>
      <dsp:spPr>
        <a:xfrm>
          <a:off x="4505596" y="1206144"/>
          <a:ext cx="1719932" cy="103195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5668"/>
                <a:satOff val="-1871"/>
                <a:lumOff val="1070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5668"/>
                <a:satOff val="-1871"/>
                <a:lumOff val="1070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5668"/>
                <a:satOff val="-1871"/>
                <a:lumOff val="1070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Internet</a:t>
          </a:r>
          <a:endParaRPr lang="en-US" sz="2300" kern="1200" dirty="0"/>
        </a:p>
      </dsp:txBody>
      <dsp:txXfrm>
        <a:off x="4505596" y="1206144"/>
        <a:ext cx="1719932" cy="1031959"/>
      </dsp:txXfrm>
    </dsp:sp>
    <dsp:sp modelId="{F220199B-2BF8-4944-B2B5-B2D17CCD958B}">
      <dsp:nvSpPr>
        <dsp:cNvPr id="0" name=""/>
        <dsp:cNvSpPr/>
      </dsp:nvSpPr>
      <dsp:spPr>
        <a:xfrm>
          <a:off x="6397522" y="1206144"/>
          <a:ext cx="1719932" cy="103195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Newsgroups</a:t>
          </a:r>
          <a:endParaRPr lang="en-US" sz="2300" kern="1200" dirty="0"/>
        </a:p>
      </dsp:txBody>
      <dsp:txXfrm>
        <a:off x="6397522" y="1206144"/>
        <a:ext cx="1719932" cy="1031959"/>
      </dsp:txXfrm>
    </dsp:sp>
    <dsp:sp modelId="{195451DC-4B40-416A-BC5F-4F05A47E5C86}">
      <dsp:nvSpPr>
        <dsp:cNvPr id="0" name=""/>
        <dsp:cNvSpPr/>
      </dsp:nvSpPr>
      <dsp:spPr>
        <a:xfrm>
          <a:off x="721745" y="2410096"/>
          <a:ext cx="1719932" cy="103195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0890"/>
                <a:satOff val="-2494"/>
                <a:lumOff val="1427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0890"/>
                <a:satOff val="-2494"/>
                <a:lumOff val="1427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0890"/>
                <a:satOff val="-2494"/>
                <a:lumOff val="1427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RSS</a:t>
          </a:r>
          <a:endParaRPr lang="en-US" sz="2300" kern="1200" dirty="0"/>
        </a:p>
      </dsp:txBody>
      <dsp:txXfrm>
        <a:off x="721745" y="2410096"/>
        <a:ext cx="1719932" cy="1031959"/>
      </dsp:txXfrm>
    </dsp:sp>
    <dsp:sp modelId="{29D5F7DC-34B9-4230-9FDB-0A2C8BAC95DF}">
      <dsp:nvSpPr>
        <dsp:cNvPr id="0" name=""/>
        <dsp:cNvSpPr/>
      </dsp:nvSpPr>
      <dsp:spPr>
        <a:xfrm>
          <a:off x="2613671" y="2410096"/>
          <a:ext cx="1719932" cy="103195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3501"/>
                <a:satOff val="-2806"/>
                <a:lumOff val="1606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3501"/>
                <a:satOff val="-2806"/>
                <a:lumOff val="1606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3501"/>
                <a:satOff val="-2806"/>
                <a:lumOff val="1606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Video conferencing</a:t>
          </a:r>
          <a:endParaRPr lang="en-US" sz="2300" kern="1200" dirty="0"/>
        </a:p>
      </dsp:txBody>
      <dsp:txXfrm>
        <a:off x="2613671" y="2410096"/>
        <a:ext cx="1719932" cy="1031959"/>
      </dsp:txXfrm>
    </dsp:sp>
    <dsp:sp modelId="{761FDF24-1C4E-4999-BCE5-732F33C480CD}">
      <dsp:nvSpPr>
        <dsp:cNvPr id="0" name=""/>
        <dsp:cNvSpPr/>
      </dsp:nvSpPr>
      <dsp:spPr>
        <a:xfrm>
          <a:off x="4505596" y="2410096"/>
          <a:ext cx="1719932" cy="103195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26113"/>
                <a:satOff val="-3118"/>
                <a:lumOff val="1784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26113"/>
                <a:satOff val="-3118"/>
                <a:lumOff val="1784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26113"/>
                <a:satOff val="-3118"/>
                <a:lumOff val="178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VoIP</a:t>
          </a:r>
          <a:endParaRPr lang="en-US" sz="2300" kern="1200" dirty="0"/>
        </a:p>
      </dsp:txBody>
      <dsp:txXfrm>
        <a:off x="4505596" y="2410096"/>
        <a:ext cx="1719932" cy="1031959"/>
      </dsp:txXfrm>
    </dsp:sp>
    <dsp:sp modelId="{B2632136-AB2D-4040-88B2-708062BC9F65}">
      <dsp:nvSpPr>
        <dsp:cNvPr id="0" name=""/>
        <dsp:cNvSpPr/>
      </dsp:nvSpPr>
      <dsp:spPr>
        <a:xfrm>
          <a:off x="6397522" y="2410096"/>
          <a:ext cx="1719932" cy="103195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8724"/>
                <a:satOff val="-3430"/>
                <a:lumOff val="1963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8724"/>
                <a:satOff val="-3430"/>
                <a:lumOff val="1963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8724"/>
                <a:satOff val="-3430"/>
                <a:lumOff val="1963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Web</a:t>
          </a:r>
          <a:endParaRPr lang="en-US" sz="2300" kern="1200" dirty="0"/>
        </a:p>
      </dsp:txBody>
      <dsp:txXfrm>
        <a:off x="6397522" y="2410096"/>
        <a:ext cx="1719932" cy="1031959"/>
      </dsp:txXfrm>
    </dsp:sp>
    <dsp:sp modelId="{6EF44B0E-FD63-48DD-B258-1718CB589CBF}">
      <dsp:nvSpPr>
        <dsp:cNvPr id="0" name=""/>
        <dsp:cNvSpPr/>
      </dsp:nvSpPr>
      <dsp:spPr>
        <a:xfrm>
          <a:off x="1667708" y="3614049"/>
          <a:ext cx="1719932" cy="103195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51335"/>
                <a:satOff val="-3741"/>
                <a:lumOff val="2141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51335"/>
                <a:satOff val="-3741"/>
                <a:lumOff val="2141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51335"/>
                <a:satOff val="-3741"/>
                <a:lumOff val="2141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Web 2.0</a:t>
          </a:r>
          <a:endParaRPr lang="en-US" sz="2300" kern="1200" dirty="0"/>
        </a:p>
      </dsp:txBody>
      <dsp:txXfrm>
        <a:off x="1667708" y="3614049"/>
        <a:ext cx="1719932" cy="1031959"/>
      </dsp:txXfrm>
    </dsp:sp>
    <dsp:sp modelId="{0B644EFA-73D3-44D9-BD0B-1F8C2CD790E5}">
      <dsp:nvSpPr>
        <dsp:cNvPr id="0" name=""/>
        <dsp:cNvSpPr/>
      </dsp:nvSpPr>
      <dsp:spPr>
        <a:xfrm>
          <a:off x="3559633" y="3614049"/>
          <a:ext cx="1719932" cy="103195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63946"/>
                <a:satOff val="-4053"/>
                <a:lumOff val="2320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63946"/>
                <a:satOff val="-4053"/>
                <a:lumOff val="2320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63946"/>
                <a:satOff val="-4053"/>
                <a:lumOff val="2320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Web folders</a:t>
          </a:r>
          <a:endParaRPr lang="en-US" sz="2300" kern="1200" dirty="0"/>
        </a:p>
      </dsp:txBody>
      <dsp:txXfrm>
        <a:off x="3559633" y="3614049"/>
        <a:ext cx="1719932" cy="1031959"/>
      </dsp:txXfrm>
    </dsp:sp>
    <dsp:sp modelId="{5A1E3288-573F-4C18-AF93-A2A62BD7968E}">
      <dsp:nvSpPr>
        <dsp:cNvPr id="0" name=""/>
        <dsp:cNvSpPr/>
      </dsp:nvSpPr>
      <dsp:spPr>
        <a:xfrm>
          <a:off x="5451559" y="3614049"/>
          <a:ext cx="1719932" cy="103195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Wikis</a:t>
          </a:r>
          <a:endParaRPr lang="en-US" sz="2300" kern="1200" dirty="0"/>
        </a:p>
      </dsp:txBody>
      <dsp:txXfrm>
        <a:off x="5451559" y="3614049"/>
        <a:ext cx="1719932" cy="10319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33DA5-1B4D-41E7-91F4-5573D8825EF7}">
      <dsp:nvSpPr>
        <dsp:cNvPr id="0" name=""/>
        <dsp:cNvSpPr/>
      </dsp:nvSpPr>
      <dsp:spPr>
        <a:xfrm>
          <a:off x="0" y="59639"/>
          <a:ext cx="8839200" cy="8751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Text messaging</a:t>
          </a:r>
          <a:r>
            <a:rPr lang="en-US" sz="2200" b="0" kern="1200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 </a:t>
          </a:r>
          <a:r>
            <a:rPr lang="en-US" sz="2200" b="0" kern="1200" dirty="0" smtClean="0"/>
            <a:t>allows users to send and receive short text messages on a phone or other mobile device or computer</a:t>
          </a:r>
          <a:endParaRPr lang="en-US" sz="2200" b="1" kern="1200" dirty="0"/>
        </a:p>
      </dsp:txBody>
      <dsp:txXfrm>
        <a:off x="42722" y="102361"/>
        <a:ext cx="8753756" cy="789716"/>
      </dsp:txXfrm>
    </dsp:sp>
    <dsp:sp modelId="{2DB98FDB-4129-451F-BBF5-AD2BBB4FD7EB}">
      <dsp:nvSpPr>
        <dsp:cNvPr id="0" name=""/>
        <dsp:cNvSpPr/>
      </dsp:nvSpPr>
      <dsp:spPr>
        <a:xfrm>
          <a:off x="0" y="998159"/>
          <a:ext cx="8839200" cy="8751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Picture messaging</a:t>
          </a:r>
          <a:r>
            <a:rPr lang="en-US" sz="2200" b="0" kern="1200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 </a:t>
          </a:r>
          <a:r>
            <a:rPr lang="en-US" sz="2200" b="0" kern="1200" dirty="0" smtClean="0"/>
            <a:t>allows users to send pictures and sound files</a:t>
          </a:r>
          <a:endParaRPr lang="en-US" sz="2200" b="1" kern="1200" dirty="0"/>
        </a:p>
      </dsp:txBody>
      <dsp:txXfrm>
        <a:off x="42722" y="1040881"/>
        <a:ext cx="8753756" cy="789716"/>
      </dsp:txXfrm>
    </dsp:sp>
    <dsp:sp modelId="{E86B084E-D165-402E-ABB2-9B47831A601D}">
      <dsp:nvSpPr>
        <dsp:cNvPr id="0" name=""/>
        <dsp:cNvSpPr/>
      </dsp:nvSpPr>
      <dsp:spPr>
        <a:xfrm>
          <a:off x="0" y="1936680"/>
          <a:ext cx="8839200" cy="8751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Video messaging </a:t>
          </a:r>
          <a:r>
            <a:rPr lang="en-US" sz="2200" b="0" kern="1200" dirty="0" smtClean="0"/>
            <a:t>allows users to send short video clips</a:t>
          </a:r>
          <a:endParaRPr lang="en-US" sz="2200" b="1" kern="1200" dirty="0"/>
        </a:p>
      </dsp:txBody>
      <dsp:txXfrm>
        <a:off x="42722" y="1979402"/>
        <a:ext cx="8753756" cy="789716"/>
      </dsp:txXfrm>
    </dsp:sp>
    <dsp:sp modelId="{ABC1BAF0-76A4-4C1C-BFDA-2925CB670379}">
      <dsp:nvSpPr>
        <dsp:cNvPr id="0" name=""/>
        <dsp:cNvSpPr/>
      </dsp:nvSpPr>
      <dsp:spPr>
        <a:xfrm>
          <a:off x="0" y="2875200"/>
          <a:ext cx="8839200" cy="8751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/>
            <a:t>Wireless instant messaging allows wireless users to exchange real-time messages with one or more other users</a:t>
          </a:r>
          <a:endParaRPr lang="en-US" sz="2200" b="0" kern="1200" dirty="0"/>
        </a:p>
      </dsp:txBody>
      <dsp:txXfrm>
        <a:off x="42722" y="2917922"/>
        <a:ext cx="8753756" cy="7897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0BB15-8B10-4BF5-BE15-908E3C1C0A5F}">
      <dsp:nvSpPr>
        <dsp:cNvPr id="0" name=""/>
        <dsp:cNvSpPr/>
      </dsp:nvSpPr>
      <dsp:spPr>
        <a:xfrm>
          <a:off x="0" y="242887"/>
          <a:ext cx="2238374" cy="1343025"/>
        </a:xfrm>
        <a:prstGeom prst="rect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shade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Built into many mobile devices</a:t>
          </a:r>
          <a:endParaRPr lang="en-US" sz="2700" kern="1200" dirty="0"/>
        </a:p>
      </dsp:txBody>
      <dsp:txXfrm>
        <a:off x="0" y="242887"/>
        <a:ext cx="2238374" cy="1343025"/>
      </dsp:txXfrm>
    </dsp:sp>
    <dsp:sp modelId="{32804B6C-B89D-4E8F-A150-90956286375B}">
      <dsp:nvSpPr>
        <dsp:cNvPr id="0" name=""/>
        <dsp:cNvSpPr/>
      </dsp:nvSpPr>
      <dsp:spPr>
        <a:xfrm>
          <a:off x="2462212" y="242887"/>
          <a:ext cx="2238374" cy="1343025"/>
        </a:xfrm>
        <a:prstGeom prst="rect">
          <a:avLst/>
        </a:prstGeom>
        <a:gradFill rotWithShape="0">
          <a:gsLst>
            <a:gs pos="0">
              <a:schemeClr val="accent2">
                <a:shade val="50000"/>
                <a:hueOff val="-27656"/>
                <a:satOff val="-5606"/>
                <a:lumOff val="30834"/>
                <a:alphaOff val="0"/>
                <a:tint val="50000"/>
                <a:satMod val="300000"/>
              </a:schemeClr>
            </a:gs>
            <a:gs pos="35000">
              <a:schemeClr val="accent2">
                <a:shade val="50000"/>
                <a:hueOff val="-27656"/>
                <a:satOff val="-5606"/>
                <a:lumOff val="30834"/>
                <a:alphaOff val="0"/>
                <a:tint val="37000"/>
                <a:satMod val="300000"/>
              </a:schemeClr>
            </a:gs>
            <a:gs pos="100000">
              <a:schemeClr val="accent2">
                <a:shade val="50000"/>
                <a:hueOff val="-27656"/>
                <a:satOff val="-5606"/>
                <a:lumOff val="3083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Available as a handheld device</a:t>
          </a:r>
          <a:endParaRPr lang="en-US" sz="2700" kern="1200" dirty="0"/>
        </a:p>
      </dsp:txBody>
      <dsp:txXfrm>
        <a:off x="2462212" y="242887"/>
        <a:ext cx="2238374" cy="1343025"/>
      </dsp:txXfrm>
    </dsp:sp>
    <dsp:sp modelId="{F6C7FA76-7502-478D-A763-A05C6E2FC04F}">
      <dsp:nvSpPr>
        <dsp:cNvPr id="0" name=""/>
        <dsp:cNvSpPr/>
      </dsp:nvSpPr>
      <dsp:spPr>
        <a:xfrm>
          <a:off x="4924425" y="242887"/>
          <a:ext cx="2238374" cy="1343025"/>
        </a:xfrm>
        <a:prstGeom prst="rect">
          <a:avLst/>
        </a:prstGeom>
        <a:gradFill rotWithShape="0">
          <a:gsLst>
            <a:gs pos="0">
              <a:schemeClr val="accent2">
                <a:shade val="50000"/>
                <a:hueOff val="-27656"/>
                <a:satOff val="-5606"/>
                <a:lumOff val="30834"/>
                <a:alphaOff val="0"/>
                <a:tint val="50000"/>
                <a:satMod val="300000"/>
              </a:schemeClr>
            </a:gs>
            <a:gs pos="35000">
              <a:schemeClr val="accent2">
                <a:shade val="50000"/>
                <a:hueOff val="-27656"/>
                <a:satOff val="-5606"/>
                <a:lumOff val="30834"/>
                <a:alphaOff val="0"/>
                <a:tint val="37000"/>
                <a:satMod val="300000"/>
              </a:schemeClr>
            </a:gs>
            <a:gs pos="100000">
              <a:schemeClr val="accent2">
                <a:shade val="50000"/>
                <a:hueOff val="-27656"/>
                <a:satOff val="-5606"/>
                <a:lumOff val="3083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Available with new vehicles</a:t>
          </a:r>
          <a:endParaRPr lang="en-US" sz="2700" kern="1200" dirty="0"/>
        </a:p>
      </dsp:txBody>
      <dsp:txXfrm>
        <a:off x="4924425" y="242887"/>
        <a:ext cx="2238374" cy="13430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F90993-53E1-4FBA-AAC0-1947C0AD9A45}">
      <dsp:nvSpPr>
        <dsp:cNvPr id="0" name=""/>
        <dsp:cNvSpPr/>
      </dsp:nvSpPr>
      <dsp:spPr>
        <a:xfrm>
          <a:off x="43" y="51510"/>
          <a:ext cx="4130426" cy="69120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Groupware</a:t>
          </a:r>
          <a:endParaRPr lang="en-US" sz="2400" b="1" kern="1200" dirty="0">
            <a:solidFill>
              <a:srgbClr xmlns:mc="http://schemas.openxmlformats.org/markup-compatibility/2006" xmlns:a14="http://schemas.microsoft.com/office/drawing/2010/main" val="A52439" mc:Ignorable=""/>
            </a:solidFill>
          </a:endParaRPr>
        </a:p>
      </dsp:txBody>
      <dsp:txXfrm>
        <a:off x="43" y="51510"/>
        <a:ext cx="4130426" cy="691200"/>
      </dsp:txXfrm>
    </dsp:sp>
    <dsp:sp modelId="{D6B2C35F-6462-4954-B2F8-0B71B82C3351}">
      <dsp:nvSpPr>
        <dsp:cNvPr id="0" name=""/>
        <dsp:cNvSpPr/>
      </dsp:nvSpPr>
      <dsp:spPr>
        <a:xfrm>
          <a:off x="43" y="742710"/>
          <a:ext cx="4130426" cy="3853979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dirty="0" smtClean="0"/>
            <a:t>Helps groups of people work together on projects and share information over a network</a:t>
          </a:r>
          <a:endParaRPr lang="en-US" sz="2400" b="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dirty="0" smtClean="0"/>
            <a:t>Component of workgroup computing</a:t>
          </a:r>
          <a:endParaRPr lang="en-US" sz="2400" b="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dirty="0" smtClean="0"/>
            <a:t>Major feature is group scheduling</a:t>
          </a:r>
          <a:endParaRPr lang="en-US" sz="2400" b="0" kern="1200" dirty="0"/>
        </a:p>
      </dsp:txBody>
      <dsp:txXfrm>
        <a:off x="43" y="742710"/>
        <a:ext cx="4130426" cy="3853979"/>
      </dsp:txXfrm>
    </dsp:sp>
    <dsp:sp modelId="{BABEBAD6-7D37-4546-B424-5366765F8DF2}">
      <dsp:nvSpPr>
        <dsp:cNvPr id="0" name=""/>
        <dsp:cNvSpPr/>
      </dsp:nvSpPr>
      <dsp:spPr>
        <a:xfrm>
          <a:off x="4708729" y="51510"/>
          <a:ext cx="4130426" cy="69120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-176558"/>
                <a:satOff val="-4365"/>
                <a:lumOff val="24988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80000"/>
              <a:hueOff val="-176558"/>
              <a:satOff val="-4365"/>
              <a:lumOff val="24988"/>
              <a:alphaOff val="0"/>
            </a:schemeClr>
          </a:solidFill>
          <a:prstDash val="solid"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xmlns:mc="http://schemas.openxmlformats.org/markup-compatibility/2006" xmlns:a14="http://schemas.microsoft.com/office/drawing/2010/main" val="A52439" mc:Ignorable=""/>
              </a:solidFill>
            </a:rPr>
            <a:t>Voice mail</a:t>
          </a:r>
          <a:endParaRPr lang="en-US" sz="2400" b="1" kern="1200" dirty="0">
            <a:solidFill>
              <a:srgbClr xmlns:mc="http://schemas.openxmlformats.org/markup-compatibility/2006" xmlns:a14="http://schemas.microsoft.com/office/drawing/2010/main" val="A52439" mc:Ignorable=""/>
            </a:solidFill>
          </a:endParaRPr>
        </a:p>
      </dsp:txBody>
      <dsp:txXfrm>
        <a:off x="4708729" y="51510"/>
        <a:ext cx="4130426" cy="691200"/>
      </dsp:txXfrm>
    </dsp:sp>
    <dsp:sp modelId="{650902F7-D83C-452D-9DAA-51D9213BCF67}">
      <dsp:nvSpPr>
        <dsp:cNvPr id="0" name=""/>
        <dsp:cNvSpPr/>
      </dsp:nvSpPr>
      <dsp:spPr>
        <a:xfrm>
          <a:off x="4708729" y="742710"/>
          <a:ext cx="4130426" cy="3853979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dirty="0" smtClean="0"/>
            <a:t>Allows someone to leave a voice message for one or more people</a:t>
          </a:r>
          <a:endParaRPr lang="en-US" sz="2400" b="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dirty="0" smtClean="0"/>
            <a:t>Computer in voice mail system converts an analog voice message into digital form</a:t>
          </a:r>
          <a:endParaRPr lang="en-US" sz="2400" b="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dirty="0" smtClean="0"/>
            <a:t>A voice mailbox is a storage location on a hard disk in the voice mail system</a:t>
          </a:r>
          <a:endParaRPr lang="en-US" sz="2400" b="0" kern="1200" dirty="0"/>
        </a:p>
      </dsp:txBody>
      <dsp:txXfrm>
        <a:off x="4708729" y="742710"/>
        <a:ext cx="4130426" cy="385397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7C6DE8-1BD1-4C3D-955D-C4807BB7D69A}">
      <dsp:nvSpPr>
        <dsp:cNvPr id="0" name=""/>
        <dsp:cNvSpPr/>
      </dsp:nvSpPr>
      <dsp:spPr>
        <a:xfrm>
          <a:off x="525809" y="744"/>
          <a:ext cx="2402085" cy="144125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Online meetings</a:t>
          </a:r>
          <a:endParaRPr lang="en-US" sz="2900" kern="1200" dirty="0"/>
        </a:p>
      </dsp:txBody>
      <dsp:txXfrm>
        <a:off x="525809" y="744"/>
        <a:ext cx="2402085" cy="1441251"/>
      </dsp:txXfrm>
    </dsp:sp>
    <dsp:sp modelId="{0AFEB9E7-6678-42FF-87CF-DD014473D21E}">
      <dsp:nvSpPr>
        <dsp:cNvPr id="0" name=""/>
        <dsp:cNvSpPr/>
      </dsp:nvSpPr>
      <dsp:spPr>
        <a:xfrm>
          <a:off x="3168104" y="744"/>
          <a:ext cx="2402085" cy="144125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/>
            <a:t>Web conferences</a:t>
          </a:r>
          <a:endParaRPr lang="en-US" sz="2900" b="1" kern="1200" dirty="0"/>
        </a:p>
      </dsp:txBody>
      <dsp:txXfrm>
        <a:off x="3168104" y="744"/>
        <a:ext cx="2402085" cy="1441251"/>
      </dsp:txXfrm>
    </dsp:sp>
    <dsp:sp modelId="{17C471F3-CBE0-46B0-8BE6-7628CA5C79E9}">
      <dsp:nvSpPr>
        <dsp:cNvPr id="0" name=""/>
        <dsp:cNvSpPr/>
      </dsp:nvSpPr>
      <dsp:spPr>
        <a:xfrm>
          <a:off x="1846957" y="1682204"/>
          <a:ext cx="2402085" cy="144125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kern="1200" dirty="0" smtClean="0"/>
            <a:t>Document management systems</a:t>
          </a:r>
          <a:endParaRPr lang="en-US" sz="2900" b="0" kern="1200" dirty="0"/>
        </a:p>
      </dsp:txBody>
      <dsp:txXfrm>
        <a:off x="1846957" y="1682204"/>
        <a:ext cx="2402085" cy="144125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7CF857-C0AD-443F-A459-1A3DAE3C0A05}">
      <dsp:nvSpPr>
        <dsp:cNvPr id="0" name=""/>
        <dsp:cNvSpPr/>
      </dsp:nvSpPr>
      <dsp:spPr>
        <a:xfrm>
          <a:off x="883443" y="917"/>
          <a:ext cx="1971972" cy="118318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Facilitating communications</a:t>
          </a:r>
          <a:endParaRPr lang="en-US" sz="2100" kern="1200" dirty="0"/>
        </a:p>
      </dsp:txBody>
      <dsp:txXfrm>
        <a:off x="883443" y="917"/>
        <a:ext cx="1971972" cy="1183183"/>
      </dsp:txXfrm>
    </dsp:sp>
    <dsp:sp modelId="{C9D0DC9D-AA10-42D3-937C-25952647E4E1}">
      <dsp:nvSpPr>
        <dsp:cNvPr id="0" name=""/>
        <dsp:cNvSpPr/>
      </dsp:nvSpPr>
      <dsp:spPr>
        <a:xfrm>
          <a:off x="3052613" y="917"/>
          <a:ext cx="1971972" cy="118318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Sharing hardware</a:t>
          </a:r>
          <a:endParaRPr lang="en-US" sz="2100" kern="1200" dirty="0"/>
        </a:p>
      </dsp:txBody>
      <dsp:txXfrm>
        <a:off x="3052613" y="917"/>
        <a:ext cx="1971972" cy="1183183"/>
      </dsp:txXfrm>
    </dsp:sp>
    <dsp:sp modelId="{39422C50-D217-498E-8C3C-F4A08F1AD491}">
      <dsp:nvSpPr>
        <dsp:cNvPr id="0" name=""/>
        <dsp:cNvSpPr/>
      </dsp:nvSpPr>
      <dsp:spPr>
        <a:xfrm>
          <a:off x="5221783" y="917"/>
          <a:ext cx="1971972" cy="118318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Sharing data and information</a:t>
          </a:r>
          <a:endParaRPr lang="en-US" sz="2100" kern="1200" dirty="0"/>
        </a:p>
      </dsp:txBody>
      <dsp:txXfrm>
        <a:off x="5221783" y="917"/>
        <a:ext cx="1971972" cy="1183183"/>
      </dsp:txXfrm>
    </dsp:sp>
    <dsp:sp modelId="{B10C7A7D-C5E4-4435-B184-9604E0ABCCFD}">
      <dsp:nvSpPr>
        <dsp:cNvPr id="0" name=""/>
        <dsp:cNvSpPr/>
      </dsp:nvSpPr>
      <dsp:spPr>
        <a:xfrm>
          <a:off x="1968028" y="1381298"/>
          <a:ext cx="1971972" cy="118318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Sharing software</a:t>
          </a:r>
          <a:endParaRPr lang="en-US" sz="2100" kern="1200" dirty="0"/>
        </a:p>
      </dsp:txBody>
      <dsp:txXfrm>
        <a:off x="1968028" y="1381298"/>
        <a:ext cx="1971972" cy="1183183"/>
      </dsp:txXfrm>
    </dsp:sp>
    <dsp:sp modelId="{6CE80390-8573-4DB8-83F5-DA8A3F37AC9D}">
      <dsp:nvSpPr>
        <dsp:cNvPr id="0" name=""/>
        <dsp:cNvSpPr/>
      </dsp:nvSpPr>
      <dsp:spPr>
        <a:xfrm>
          <a:off x="4137198" y="1381298"/>
          <a:ext cx="1971972" cy="118318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Transferring funds</a:t>
          </a:r>
          <a:endParaRPr lang="en-US" sz="2100" kern="1200" dirty="0"/>
        </a:p>
      </dsp:txBody>
      <dsp:txXfrm>
        <a:off x="4137198" y="1381298"/>
        <a:ext cx="1971972" cy="11831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40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#4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#4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#48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#4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#50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#5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#5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4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4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4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4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#4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12/17/2009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49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0814" y="3200400"/>
            <a:ext cx="4043186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1219200" y="5257800"/>
            <a:ext cx="3581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800">
                <a:latin typeface="Arial Black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Living in a Digital World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267200"/>
            <a:ext cx="487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 Black" pitchFamily="34" charset="0"/>
              </a:rPr>
              <a:t>Discovering </a:t>
            </a:r>
            <a:br>
              <a:rPr lang="en-US" sz="3200" dirty="0" smtClean="0">
                <a:latin typeface="Arial Black" pitchFamily="34" charset="0"/>
              </a:rPr>
            </a:br>
            <a:r>
              <a:rPr lang="en-US" sz="3200" dirty="0" smtClean="0">
                <a:latin typeface="Arial Black" pitchFamily="34" charset="0"/>
              </a:rPr>
              <a:t>	Computers 2011</a:t>
            </a:r>
            <a:endParaRPr lang="en-US" sz="3200" dirty="0">
              <a:latin typeface="Arial Black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" y="0"/>
            <a:ext cx="9143999" cy="3233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xmlns:mc="http://schemas.openxmlformats.org/markup-compatibility/2006" xmlns:a14="http://schemas.microsoft.com/office/drawing/2010/main" val="333333" mc:Ignorable="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xmlns:mc="http://schemas.openxmlformats.org/markup-compatibility/2006" xmlns:a14="http://schemas.microsoft.com/office/drawing/2010/main" val="F0EBD5" mc:Ignorable=""/>
            </a:gs>
            <a:gs pos="100000">
              <a:srgbClr xmlns:mc="http://schemas.openxmlformats.org/markup-compatibility/2006" xmlns:a14="http://schemas.microsoft.com/office/drawing/2010/main" val="D1C39F" mc:Ignorable="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xmlns:mc="http://schemas.openxmlformats.org/markup-compatibility/2006" xmlns:a14="http://schemas.microsoft.com/office/drawing/2010/main" val="A52439" mc:Ignorable=""/>
              </a:gs>
              <a:gs pos="64999">
                <a:srgbClr xmlns:mc="http://schemas.openxmlformats.org/markup-compatibility/2006" xmlns:a14="http://schemas.microsoft.com/office/drawing/2010/main" val="F0EBD5" mc:Ignorable=""/>
              </a:gs>
              <a:gs pos="100000">
                <a:srgbClr xmlns:mc="http://schemas.openxmlformats.org/markup-compatibility/2006" xmlns:a14="http://schemas.microsoft.com/office/drawing/2010/main" val="D1C39F" mc:Ignorable="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A52439" mc:Ignorable="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xmlns:mc="http://schemas.openxmlformats.org/markup-compatibility/2006" xmlns:a14="http://schemas.microsoft.com/office/drawing/2010/main" val="EEEBCA" mc:Ignorable="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9/weblink/" TargetMode="Externa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9/weblink/" TargetMode="Externa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9/weblink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9/weblink/" TargetMode="Externa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4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9/weblink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9/weblink/" TargetMode="Externa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image" Target="../media/image4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9/weblink/" TargetMode="External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Relationship Id="rId9" Type="http://schemas.openxmlformats.org/officeDocument/2006/relationships/image" Target="../media/image4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9/weblink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gif"/><Relationship Id="rId4" Type="http://schemas.openxmlformats.org/officeDocument/2006/relationships/image" Target="../media/image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9/weblink/" TargetMode="External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image" Target="../media/image4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wmf"/><Relationship Id="rId4" Type="http://schemas.openxmlformats.org/officeDocument/2006/relationships/hyperlink" Target="http://www.scsite.com/dc2011cp/ch9/weblink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09_GotYourVideoHere.wmv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9/weblink/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9/weblink/" TargetMode="Externa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Computer Communications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cybercafé</a:t>
            </a:r>
            <a:r>
              <a:rPr lang="en-US" b="1" dirty="0" smtClean="0"/>
              <a:t> </a:t>
            </a:r>
            <a:r>
              <a:rPr lang="en-US" dirty="0" smtClean="0"/>
              <a:t>is a coffeehouse, restaurant, or other location that provides personal computers with Internet access to its customers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466 </a:t>
            </a:r>
          </a:p>
          <a:p>
            <a:r>
              <a:rPr lang="en-US" dirty="0" smtClean="0"/>
              <a:t>Figure 9-5</a:t>
            </a:r>
            <a:endParaRPr lang="en-US" dirty="0"/>
          </a:p>
        </p:txBody>
      </p:sp>
      <p:pic>
        <p:nvPicPr>
          <p:cNvPr id="7" name="Picture 6" descr="Fig9-05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3276600"/>
            <a:ext cx="5107021" cy="300037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Computer Communications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global positioning system</a:t>
            </a:r>
            <a:r>
              <a:rPr lang="en-US" sz="2800" b="1" dirty="0" smtClean="0"/>
              <a:t> </a:t>
            </a:r>
            <a:r>
              <a:rPr lang="en-US" sz="2800" dirty="0" smtClean="0"/>
              <a:t>(</a:t>
            </a:r>
            <a:r>
              <a:rPr lang="en-US" sz="2800" b="1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GPS</a:t>
            </a:r>
            <a:r>
              <a:rPr lang="en-US" sz="2800" dirty="0" smtClean="0"/>
              <a:t>) is a navigation system that consists of one or more earth-based receivers that accept and analyze signals sent by satellites in order to determine the GPS receiver’s geographic location</a:t>
            </a:r>
          </a:p>
          <a:p>
            <a:r>
              <a:rPr lang="en-US" sz="2800" dirty="0" smtClean="0"/>
              <a:t>GPS receivers are: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466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066800" y="3810000"/>
          <a:ext cx="7162800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rgbClr xmlns:mc="http://schemas.openxmlformats.org/markup-compatibility/2006" xmlns:a14="http://schemas.microsoft.com/office/drawing/2010/main" val="A52439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9,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GPS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9</a:t>
              </a:r>
              <a:endParaRPr lang="en-US" sz="1100" dirty="0"/>
            </a:p>
          </p:txBody>
        </p: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00BB15-8B10-4BF5-BE15-908E3C1C0A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3E00BB15-8B10-4BF5-BE15-908E3C1C0A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2804B6C-B89D-4E8F-A150-9095628637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32804B6C-B89D-4E8F-A150-9095628637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6C7FA76-7502-478D-A763-A05C6E2FC0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F6C7FA76-7502-478D-A763-A05C6E2FC0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Computer Communications</a:t>
            </a:r>
            <a:endParaRPr lang="en-US" dirty="0"/>
          </a:p>
        </p:txBody>
      </p:sp>
      <p:pic>
        <p:nvPicPr>
          <p:cNvPr id="7" name="Content Placeholder 6" descr="Fig9-06.gif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653" y="1600200"/>
            <a:ext cx="6924693" cy="46482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467 </a:t>
            </a:r>
          </a:p>
          <a:p>
            <a:r>
              <a:rPr lang="en-US" dirty="0" smtClean="0"/>
              <a:t>Figure 9-6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Computer Communications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9171784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467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3F90993-53E1-4FBA-AAC0-1947C0AD9A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03F90993-53E1-4FBA-AAC0-1947C0AD9A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6B2C35F-6462-4954-B2F8-0B71B82C33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D6B2C35F-6462-4954-B2F8-0B71B82C33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ABEBAD6-7D37-4546-B424-5366765F8D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BABEBAD6-7D37-4546-B424-5366765F8D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50902F7-D83C-452D-9DAA-51D9213BCF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650902F7-D83C-452D-9DAA-51D9213BCF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Computer Communications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Collaboration software includes tools that enable users to share documents via online meetings and communicate with other connected users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468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0" y="3124200"/>
          <a:ext cx="60960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rgbClr xmlns:mc="http://schemas.openxmlformats.org/markup-compatibility/2006" xmlns:a14="http://schemas.microsoft.com/office/drawing/2010/main" val="A52439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9,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Microsoft Groove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9</a:t>
              </a:r>
              <a:endParaRPr lang="en-US" sz="1100" dirty="0"/>
            </a:p>
          </p:txBody>
        </p: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47C6DE8-1BD1-4C3D-955D-C4807BB7D6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447C6DE8-1BD1-4C3D-955D-C4807BB7D6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FEB9E7-6678-42FF-87CF-DD014473D2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AFEB9E7-6678-42FF-87CF-DD014473D2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C471F3-CBE0-46B0-8BE6-7628CA5C79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17C471F3-CBE0-46B0-8BE6-7628CA5C79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Computer Communications</a:t>
            </a:r>
            <a:endParaRPr lang="en-US" dirty="0"/>
          </a:p>
        </p:txBody>
      </p:sp>
      <p:pic>
        <p:nvPicPr>
          <p:cNvPr id="7" name="Content Placeholder 6" descr="Fig9-07.gif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5531" y="1600200"/>
            <a:ext cx="5972937" cy="46482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468 </a:t>
            </a:r>
          </a:p>
          <a:p>
            <a:r>
              <a:rPr lang="en-US" dirty="0" smtClean="0"/>
              <a:t>Figure 9-7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Computer Communications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Web services enable programmers to create applications that communicate with other remote computers over the Internet or on an internal business network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mashup</a:t>
            </a:r>
            <a:r>
              <a:rPr lang="en-US" dirty="0" smtClean="0"/>
              <a:t> is a Web application that combines services from two or more sources</a:t>
            </a:r>
            <a:endParaRPr lang="en-US" dirty="0"/>
          </a:p>
        </p:txBody>
      </p:sp>
      <p:pic>
        <p:nvPicPr>
          <p:cNvPr id="10" name="Content Placeholder 9" descr="CFig9-08.gif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17461" y="1600200"/>
            <a:ext cx="3500078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469 </a:t>
            </a:r>
          </a:p>
          <a:p>
            <a:r>
              <a:rPr lang="en-US" dirty="0" smtClean="0"/>
              <a:t>Figure 9-8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network</a:t>
            </a:r>
            <a:r>
              <a:rPr lang="en-US" dirty="0" smtClean="0"/>
              <a:t> is a collection of computers and devices connected together via communications devices and transmission media</a:t>
            </a:r>
          </a:p>
          <a:p>
            <a:r>
              <a:rPr lang="en-US" dirty="0" smtClean="0"/>
              <a:t>Advantages of a network include: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470 - 471</a:t>
            </a:r>
            <a:endParaRPr lang="en-US" dirty="0"/>
          </a:p>
        </p:txBody>
      </p:sp>
      <p:graphicFrame>
        <p:nvGraphicFramePr>
          <p:cNvPr id="10" name="Diagram 9"/>
          <p:cNvGraphicFramePr/>
          <p:nvPr/>
        </p:nvGraphicFramePr>
        <p:xfrm>
          <a:off x="457200" y="3733800"/>
          <a:ext cx="8077200" cy="256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07CF857-C0AD-443F-A459-1A3DAE3C0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307CF857-C0AD-443F-A459-1A3DAE3C0A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9D0DC9D-AA10-42D3-937C-25952647E4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dgm id="{C9D0DC9D-AA10-42D3-937C-25952647E4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9422C50-D217-498E-8C3C-F4A08F1AD4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39422C50-D217-498E-8C3C-F4A08F1AD4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10C7A7D-C5E4-4435-B184-9604E0ABCC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B10C7A7D-C5E4-4435-B184-9604E0ABCC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CE80390-8573-4DB8-83F5-DA8A3F37AC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6CE80390-8573-4DB8-83F5-DA8A3F37AC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0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470 </a:t>
            </a:r>
          </a:p>
          <a:p>
            <a:r>
              <a:rPr lang="en-US" dirty="0" smtClean="0"/>
              <a:t>Figure 9-9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011" y="1600200"/>
            <a:ext cx="6009977" cy="4648200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local area network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LAN</a:t>
            </a:r>
            <a:r>
              <a:rPr lang="en-US" dirty="0" smtClean="0"/>
              <a:t>) is a network that connects computers and devices in a limited geographical area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wireless LAN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WLAN</a:t>
            </a:r>
            <a:r>
              <a:rPr lang="en-US" dirty="0" smtClean="0"/>
              <a:t>) is a LAN that uses no physical wires</a:t>
            </a:r>
            <a:endParaRPr lang="en-US" dirty="0"/>
          </a:p>
        </p:txBody>
      </p:sp>
      <p:pic>
        <p:nvPicPr>
          <p:cNvPr id="10" name="Content Placeholder 9" descr="Fig9-10.gif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600200"/>
            <a:ext cx="4038600" cy="206978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472 </a:t>
            </a:r>
          </a:p>
          <a:p>
            <a:r>
              <a:rPr lang="en-US" dirty="0" smtClean="0"/>
              <a:t>Figures 9-10 – 9-11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886200"/>
            <a:ext cx="3505200" cy="245432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459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9D1AC0D-0C57-4A8C-9575-E38F890A2E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39D1AC0D-0C57-4A8C-9575-E38F890A2E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3196304-5F9E-4B51-845D-62898AB133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53196304-5F9E-4B51-845D-62898AB133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5230A50-B38C-43C8-A08E-69FD635B70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95230A50-B38C-43C8-A08E-69FD635B70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86F85A-8A3D-42EA-80C0-465C68F1CD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1786F85A-8A3D-42EA-80C0-465C68F1CD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39497D7-6F5A-412F-89A7-9F76735126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F39497D7-6F5A-412F-89A7-9F76735126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metropolitan area network (MAN) connects LANs in a metropolitan area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wide area network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WAN</a:t>
            </a:r>
            <a:r>
              <a:rPr lang="en-US" dirty="0" smtClean="0"/>
              <a:t>) </a:t>
            </a:r>
            <a:br>
              <a:rPr lang="en-US" dirty="0" smtClean="0"/>
            </a:br>
            <a:r>
              <a:rPr lang="en-US" dirty="0" smtClean="0"/>
              <a:t>is a network that covers a </a:t>
            </a:r>
            <a:br>
              <a:rPr lang="en-US" dirty="0" smtClean="0"/>
            </a:br>
            <a:r>
              <a:rPr lang="en-US" dirty="0" smtClean="0"/>
              <a:t>large geographical area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473 </a:t>
            </a:r>
          </a:p>
          <a:p>
            <a:r>
              <a:rPr lang="en-US" dirty="0" smtClean="0"/>
              <a:t>Figure 9-12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514600"/>
            <a:ext cx="3276600" cy="356940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design of computers, devices, and media on a network is sometimes called the network architecture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473 – 474</a:t>
            </a:r>
          </a:p>
          <a:p>
            <a:r>
              <a:rPr lang="en-US" dirty="0" smtClean="0"/>
              <a:t>Figures 9-13 – 9-14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417403" y="2667000"/>
            <a:ext cx="2949477" cy="3445588"/>
            <a:chOff x="1417403" y="2667000"/>
            <a:chExt cx="2949477" cy="3445588"/>
          </a:xfrm>
        </p:grpSpPr>
        <p:sp>
          <p:nvSpPr>
            <p:cNvPr id="7" name="TextBox 6"/>
            <p:cNvSpPr txBox="1"/>
            <p:nvPr/>
          </p:nvSpPr>
          <p:spPr>
            <a:xfrm>
              <a:off x="1752600" y="2667000"/>
              <a:ext cx="2279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xmlns:mc="http://schemas.openxmlformats.org/markup-compatibility/2006" xmlns:a14="http://schemas.microsoft.com/office/drawing/2010/main" val="A52439" mc:Ignorable=""/>
                  </a:solidFill>
                </a:rPr>
                <a:t>Client/server network</a:t>
              </a:r>
              <a:endParaRPr lang="en-US" b="1" dirty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7403" y="3124200"/>
              <a:ext cx="2949477" cy="2988388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4925561" y="2667000"/>
            <a:ext cx="2542040" cy="3446920"/>
            <a:chOff x="4925561" y="2667000"/>
            <a:chExt cx="2542040" cy="3446920"/>
          </a:xfrm>
        </p:grpSpPr>
        <p:sp>
          <p:nvSpPr>
            <p:cNvPr id="8" name="TextBox 7"/>
            <p:cNvSpPr txBox="1"/>
            <p:nvPr/>
          </p:nvSpPr>
          <p:spPr>
            <a:xfrm>
              <a:off x="5105400" y="2667000"/>
              <a:ext cx="225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Peer-to-peer network</a:t>
              </a:r>
              <a:endParaRPr lang="en-US" b="1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5561" y="3124200"/>
              <a:ext cx="2542040" cy="2989720"/>
            </a:xfrm>
            <a:prstGeom prst="rect">
              <a:avLst/>
            </a:prstGeom>
          </p:spPr>
        </p:pic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P2P describes an Internet network on which users access each other’s hard disks and exchange files directly over the Internet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475 </a:t>
            </a:r>
          </a:p>
          <a:p>
            <a:r>
              <a:rPr lang="en-US" dirty="0" smtClean="0"/>
              <a:t>Figure 9-15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xmlns:mc="http://schemas.openxmlformats.org/markup-compatibility/2006" xmlns:a14="http://schemas.microsoft.com/office/drawing/2010/main" val="A52439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9,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P2P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9</a:t>
              </a:r>
              <a:endParaRPr lang="en-US" sz="1100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197759"/>
            <a:ext cx="3271838" cy="320506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network topology</a:t>
            </a:r>
            <a:r>
              <a:rPr lang="en-US" sz="2800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 </a:t>
            </a:r>
            <a:r>
              <a:rPr lang="en-US" sz="2800" dirty="0" smtClean="0"/>
              <a:t>refers to the layout of the computers and devices in a communications network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475 – 477</a:t>
            </a:r>
          </a:p>
          <a:p>
            <a:r>
              <a:rPr lang="en-US" dirty="0" smtClean="0"/>
              <a:t>Figures 9-16 – 9-18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88403" y="2895600"/>
            <a:ext cx="2722418" cy="2617963"/>
            <a:chOff x="188403" y="2895600"/>
            <a:chExt cx="2722418" cy="2617963"/>
          </a:xfrm>
        </p:grpSpPr>
        <p:sp>
          <p:nvSpPr>
            <p:cNvPr id="7" name="TextBox 6"/>
            <p:cNvSpPr txBox="1"/>
            <p:nvPr/>
          </p:nvSpPr>
          <p:spPr>
            <a:xfrm>
              <a:off x="838200" y="2895600"/>
              <a:ext cx="14228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Star network</a:t>
              </a:r>
              <a:endParaRPr lang="en-US" b="1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403" y="3429000"/>
              <a:ext cx="2722418" cy="2084563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971800" y="2895600"/>
            <a:ext cx="3659480" cy="2538412"/>
            <a:chOff x="2971800" y="2895600"/>
            <a:chExt cx="3659480" cy="2538412"/>
          </a:xfrm>
        </p:grpSpPr>
        <p:sp>
          <p:nvSpPr>
            <p:cNvPr id="8" name="TextBox 7"/>
            <p:cNvSpPr txBox="1"/>
            <p:nvPr/>
          </p:nvSpPr>
          <p:spPr>
            <a:xfrm>
              <a:off x="4038600" y="2895600"/>
              <a:ext cx="1384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Bus network</a:t>
              </a:r>
              <a:endParaRPr lang="en-US" b="1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00" y="3581400"/>
              <a:ext cx="3659480" cy="1852612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6705600" y="2895600"/>
            <a:ext cx="1947863" cy="3090769"/>
            <a:chOff x="6705600" y="2895600"/>
            <a:chExt cx="1947863" cy="3090769"/>
          </a:xfrm>
        </p:grpSpPr>
        <p:sp>
          <p:nvSpPr>
            <p:cNvPr id="9" name="TextBox 8"/>
            <p:cNvSpPr txBox="1"/>
            <p:nvPr/>
          </p:nvSpPr>
          <p:spPr>
            <a:xfrm>
              <a:off x="7010400" y="2895600"/>
              <a:ext cx="1458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Ring network</a:t>
              </a:r>
              <a:endParaRPr lang="en-US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3429000"/>
              <a:ext cx="1947863" cy="2557369"/>
            </a:xfrm>
            <a:prstGeom prst="rect">
              <a:avLst/>
            </a:prstGeom>
          </p:spPr>
        </p:pic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477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17C6EF-0AF9-4C33-9C9F-232B93E83D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7F17C6EF-0AF9-4C33-9C9F-232B93E83D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656BD17-587D-462B-8EC8-0121AA1191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656BD17-587D-462B-8EC8-0121AA1191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Communications Standards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477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9D97EAB-8E37-4053-9BE0-9E3FAD26B8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9D97EAB-8E37-4053-9BE0-9E3FAD26B8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7567EDE-19B0-4509-933B-71973FA2EC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7567EDE-19B0-4509-933B-71973FA2EC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447B2E2-A35C-41B3-8501-3A1C21DC9B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447B2E2-A35C-41B3-8501-3A1C21DC9B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864D3B-780B-4EC3-9CB8-544EFF531B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0A864D3B-780B-4EC3-9CB8-544EFF531B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4C1824-9C04-4E9F-BBE9-CFF565CD4D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84C1824-9C04-4E9F-BBE9-CFF565CD4D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083ACCF-FEA8-44FB-AC55-92DA547B67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1083ACCF-FEA8-44FB-AC55-92DA547B67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28752A3-586C-4F74-9A7A-B4B40FC6ED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428752A3-586C-4F74-9A7A-B4B40FC6ED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77DA675-CB14-4ED9-9384-DD9F3CFFA8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F77DA675-CB14-4ED9-9384-DD9F3CFFA8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F47C1B6-0F61-4DD1-BA4C-50DE10886A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6F47C1B6-0F61-4DD1-BA4C-50DE10886A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C8C063D-2E4E-4AFC-B44C-2166970B27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8C8C063D-2E4E-4AFC-B44C-2166970B27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Communications Standards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478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rgbClr xmlns:mc="http://schemas.openxmlformats.org/markup-compatibility/2006" xmlns:a14="http://schemas.microsoft.com/office/drawing/2010/main" val="A52439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9,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Ethernet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9</a:t>
              </a:r>
              <a:endParaRPr lang="en-US" sz="1100" dirty="0"/>
            </a:p>
          </p:txBody>
        </p: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1613B54-6218-487D-8CCF-C42B69333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1613B54-6218-487D-8CCF-C42B693332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61842BB-DB60-4263-93C8-9D9B9B5ECF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461842BB-DB60-4263-93C8-9D9B9B5ECF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2AC7EE7-D051-44C7-8900-80CE4670C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52AC7EE7-D051-44C7-8900-80CE4670C2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Communications Standards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479 </a:t>
            </a:r>
          </a:p>
          <a:p>
            <a:r>
              <a:rPr lang="en-US" dirty="0" smtClean="0"/>
              <a:t>Figure 9-19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69" y="1600200"/>
            <a:ext cx="6878261" cy="4648200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Communications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Wi-Fi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 </a:t>
            </a:r>
            <a:r>
              <a:rPr lang="en-US" dirty="0" smtClean="0"/>
              <a:t>identifies any network based on the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802.11</a:t>
            </a:r>
            <a:r>
              <a:rPr lang="en-US" dirty="0" smtClean="0"/>
              <a:t> standard that facilitates wireless communication</a:t>
            </a:r>
          </a:p>
          <a:p>
            <a:r>
              <a:rPr lang="en-US" dirty="0" smtClean="0"/>
              <a:t>Sometimes referred to as wireless Ethernet</a:t>
            </a:r>
            <a:endParaRPr lang="en-US" dirty="0"/>
          </a:p>
        </p:txBody>
      </p:sp>
      <p:pic>
        <p:nvPicPr>
          <p:cNvPr id="9" name="Content Placeholder 8" descr="Fig9-20.gif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125565"/>
            <a:ext cx="4038600" cy="347523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479 </a:t>
            </a:r>
          </a:p>
          <a:p>
            <a:r>
              <a:rPr lang="en-US" dirty="0" smtClean="0"/>
              <a:t>Figure 9-20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Communications Standards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b="1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Bluetooth</a:t>
            </a:r>
            <a:r>
              <a:rPr lang="en-US" sz="2600" dirty="0" smtClean="0"/>
              <a:t> defines how two Bluetooth devices use short-range radio waves to transmit data</a:t>
            </a:r>
          </a:p>
          <a:p>
            <a:r>
              <a:rPr lang="en-US" sz="2600" b="1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UWB</a:t>
            </a:r>
            <a:r>
              <a:rPr lang="en-US" sz="2600" dirty="0" smtClean="0"/>
              <a:t> (</a:t>
            </a:r>
            <a:r>
              <a:rPr lang="en-US" sz="2600" b="1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ultra-wideband</a:t>
            </a:r>
            <a:r>
              <a:rPr lang="en-US" sz="2600" dirty="0" smtClean="0"/>
              <a:t>) specifies how two UWB devices use short-range radio waves to communicate at high speeds</a:t>
            </a:r>
          </a:p>
          <a:p>
            <a:r>
              <a:rPr lang="en-US" sz="2600" b="1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IrDA</a:t>
            </a:r>
            <a:r>
              <a:rPr lang="en-US" sz="2600" dirty="0" smtClean="0"/>
              <a:t> transmits data wirelessly via infrared (IR) light waves</a:t>
            </a:r>
          </a:p>
          <a:p>
            <a:r>
              <a:rPr lang="en-US" sz="2600" b="1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RFID</a:t>
            </a:r>
            <a:r>
              <a:rPr lang="en-US" sz="2600" b="1" dirty="0" smtClean="0"/>
              <a:t> </a:t>
            </a:r>
            <a:r>
              <a:rPr lang="en-US" sz="2600" dirty="0" smtClean="0"/>
              <a:t>uses radio signals to communicate with a tag placed in or attached to an object, animal, or person</a:t>
            </a:r>
            <a:endParaRPr lang="en-US" sz="2600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480 - 481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11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xmlns:mc="http://schemas.openxmlformats.org/markup-compatibility/2006" xmlns:a14="http://schemas.microsoft.com/office/drawing/2010/main" val="A52439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2" name="Rectangle 11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9,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RFID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9</a:t>
              </a:r>
              <a:endParaRPr lang="en-US" sz="1100" dirty="0"/>
            </a:p>
          </p:txBody>
        </p: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459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F6B154D-384A-426A-B16C-8D4D3179F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0F6B154D-384A-426A-B16C-8D4D3179F7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3FA4BBB-4547-4E37-8E2F-E0CB2D785F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63FA4BBB-4547-4E37-8E2F-E0CB2D785F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49534B1-E207-41B4-8BF9-3D0CB6A466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049534B1-E207-41B4-8BF9-3D0CB6A466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EAC88ED-FF63-4E0F-A4D8-7569F75605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AEAC88ED-FF63-4E0F-A4D8-7569F75605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Communications Standards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481 </a:t>
            </a:r>
          </a:p>
          <a:p>
            <a:r>
              <a:rPr lang="en-US" dirty="0" smtClean="0"/>
              <a:t>Figure 9-21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48" y="1600200"/>
            <a:ext cx="7345303" cy="4648200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Communications Standards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482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C632F0B-C343-4A60-AEA9-B635128E80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C632F0B-C343-4A60-AEA9-B635128E80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10B50A0-AB1C-476E-9F46-1D10133ABF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E10B50A0-AB1C-476E-9F46-1D10133ABF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C5CFBDA-9371-419C-8E02-0DA958A595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C5CFBDA-9371-419C-8E02-0DA958A595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442E279-38D3-4388-8A52-FCFA531849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A442E279-38D3-4388-8A52-FCFA531849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Communications software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 </a:t>
            </a:r>
            <a:r>
              <a:rPr lang="en-US" dirty="0" smtClean="0"/>
              <a:t>consists of programs that: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482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533400" y="2590800"/>
          <a:ext cx="80010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28196BF-0DC1-4E78-ACD3-3A268624C9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928196BF-0DC1-4E78-ACD3-3A268624C9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B7B4F0C-31FC-4E60-BD94-5DD277AF6F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B7B4F0C-31FC-4E60-BD94-5DD277AF6F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5EE9750-18AA-420B-B3C5-08E66B1B5D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D5EE9750-18AA-420B-B3C5-08E66B1B5D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Communications Over </a:t>
            </a:r>
            <a:br>
              <a:rPr lang="en-US" dirty="0" smtClean="0"/>
            </a:br>
            <a:r>
              <a:rPr lang="en-US" dirty="0" smtClean="0"/>
              <a:t>the Telephone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public switched telephone network (PSTN) is the worldwide telephone system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482 – 483 </a:t>
            </a:r>
          </a:p>
          <a:p>
            <a:r>
              <a:rPr lang="en-US" dirty="0" smtClean="0"/>
              <a:t>Figure 9-23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667000"/>
            <a:ext cx="4495800" cy="366147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Communications Over </a:t>
            </a:r>
            <a:br>
              <a:rPr lang="en-US" dirty="0" smtClean="0"/>
            </a:br>
            <a:r>
              <a:rPr lang="en-US" dirty="0" smtClean="0"/>
              <a:t>the Telephone Network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483 - 485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rgbClr xmlns:mc="http://schemas.openxmlformats.org/markup-compatibility/2006" xmlns:a14="http://schemas.microsoft.com/office/drawing/2010/main" val="A52439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9,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DSL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9</a:t>
              </a:r>
              <a:endParaRPr lang="en-US" sz="1100" dirty="0"/>
            </a:p>
          </p:txBody>
        </p: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2232618-24D8-4C3E-A5E7-B4C3E05457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32232618-24D8-4C3E-A5E7-B4C3E05457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B599699-E142-4ED4-A7A4-74FBB5087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B599699-E142-4ED4-A7A4-74FBB5087F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B8E0D32-AD28-4B53-9606-0EF698B036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B8E0D32-AD28-4B53-9606-0EF698B036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0F4BB3D-4A96-4830-832B-9DD0DDB06F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E0F4BB3D-4A96-4830-832B-9DD0DDB06F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90F2365-0958-4874-98B9-62970DABD5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390F2365-0958-4874-98B9-62970DABD5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6421D9C-34D9-4152-B05B-352281011C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A6421D9C-34D9-4152-B05B-352281011C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40735CC-7506-41F1-97ED-3214F030B0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B40735CC-7506-41F1-97ED-3214F030B0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Communications Over </a:t>
            </a:r>
            <a:br>
              <a:rPr lang="en-US" dirty="0" smtClean="0"/>
            </a:br>
            <a:r>
              <a:rPr lang="en-US" dirty="0" smtClean="0"/>
              <a:t>the Telephone Network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483 </a:t>
            </a:r>
          </a:p>
          <a:p>
            <a:r>
              <a:rPr lang="en-US" dirty="0" smtClean="0"/>
              <a:t>Figure 9-24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47" y="1600200"/>
            <a:ext cx="7069505" cy="4648200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Communications Over </a:t>
            </a:r>
            <a:br>
              <a:rPr lang="en-US" dirty="0" smtClean="0"/>
            </a:br>
            <a:r>
              <a:rPr lang="en-US" dirty="0" smtClean="0"/>
              <a:t>the Telephone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ADSL connections transmit data downstream at a much faster rate than upstream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484 </a:t>
            </a:r>
          </a:p>
          <a:p>
            <a:r>
              <a:rPr lang="en-US" dirty="0" smtClean="0"/>
              <a:t>Figure 9-25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7010400" cy="35941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communications device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 </a:t>
            </a:r>
            <a:r>
              <a:rPr lang="en-US" dirty="0" smtClean="0"/>
              <a:t>is any type of hardware capable of transmitting data, instructions, and information between a sending device and a receiving device</a:t>
            </a:r>
          </a:p>
          <a:p>
            <a:r>
              <a:rPr lang="en-US" dirty="0" smtClean="0"/>
              <a:t>A dial-up modem converts signals between analog and digital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485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digital modem sends and receives data and information to and from a digital 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486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838200" y="2438400"/>
          <a:ext cx="68580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rgbClr xmlns:mc="http://schemas.openxmlformats.org/markup-compatibility/2006" xmlns:a14="http://schemas.microsoft.com/office/drawing/2010/main" val="A52439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9,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Cable Modems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9</a:t>
              </a:r>
              <a:endParaRPr lang="en-US" sz="1100" dirty="0"/>
            </a:p>
          </p:txBody>
        </p: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0420ABF-0C6E-4076-9F96-39E3C577BD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F0420ABF-0C6E-4076-9F96-39E3C577BD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059711A-25BA-4D0B-B9AD-D5F06DA9AA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1059711A-25BA-4D0B-B9AD-D5F06DA9AA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pic>
        <p:nvPicPr>
          <p:cNvPr id="10" name="Content Placeholder 9" descr="Fig9-26.gif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64280" y="1600200"/>
            <a:ext cx="3824439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486 </a:t>
            </a:r>
          </a:p>
          <a:p>
            <a:r>
              <a:rPr lang="en-US" dirty="0" smtClean="0"/>
              <a:t>Figures 9-26 – 9-27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94141"/>
            <a:ext cx="4038600" cy="2938081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communications</a:t>
            </a:r>
            <a:r>
              <a:rPr lang="en-US" dirty="0" smtClean="0"/>
              <a:t> describes a process in which two or more computers or devices transfer data, instructions, and information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460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838200" y="2971800"/>
          <a:ext cx="7315200" cy="340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6EC4319-08B6-4D17-BB28-A450002432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6EC4319-08B6-4D17-BB28-A450002432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4CF23C0-BEC0-4B04-8971-E5EE798226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4CF23C0-BEC0-4B04-8971-E5EE798226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D72B2BC-55CE-45BD-BC36-AF90FFCD39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CD72B2BC-55CE-45BD-BC36-AF90FFCD39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C80B527-C198-456B-8873-ABABB235B7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9C80B527-C198-456B-8873-ABABB235B7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wireless modem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 </a:t>
            </a:r>
            <a:r>
              <a:rPr lang="en-US" dirty="0" smtClean="0"/>
              <a:t>uses the cell phone network to connect to the Internet wirelessly from a notebook computer, a smart phone, or other mobile device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487 </a:t>
            </a:r>
          </a:p>
          <a:p>
            <a:r>
              <a:rPr lang="en-US" dirty="0" smtClean="0"/>
              <a:t>Figure 9-28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276600"/>
            <a:ext cx="5048464" cy="279558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network card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 </a:t>
            </a:r>
            <a:r>
              <a:rPr lang="en-US" dirty="0" smtClean="0"/>
              <a:t>enables a computer or device to access a network</a:t>
            </a:r>
          </a:p>
          <a:p>
            <a:r>
              <a:rPr lang="en-US" dirty="0" smtClean="0"/>
              <a:t>Available in a variety of styles</a:t>
            </a:r>
          </a:p>
          <a:p>
            <a:r>
              <a:rPr lang="en-US" dirty="0" smtClean="0"/>
              <a:t>Wireless network cards often have an antenna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487 </a:t>
            </a:r>
          </a:p>
          <a:p>
            <a:r>
              <a:rPr lang="en-US" dirty="0" smtClean="0"/>
              <a:t>Figure 9-29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19753"/>
            <a:ext cx="4038600" cy="2286857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wireless access point is a central communications device that allows computers and devices to transfer data wirelessly among themselves or to a wired network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487 </a:t>
            </a:r>
          </a:p>
          <a:p>
            <a:r>
              <a:rPr lang="en-US" dirty="0" smtClean="0"/>
              <a:t>Figure 9-30</a:t>
            </a:r>
            <a:endParaRPr lang="en-US" dirty="0"/>
          </a:p>
        </p:txBody>
      </p:sp>
      <p:pic>
        <p:nvPicPr>
          <p:cNvPr id="10" name="Picture 9" descr="Fig9-30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971800"/>
            <a:ext cx="3200400" cy="323817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router connects multiple computers or other routers together and transmits data to its correct destination on a network</a:t>
            </a:r>
          </a:p>
          <a:p>
            <a:r>
              <a:rPr lang="en-US" dirty="0" smtClean="0"/>
              <a:t>Many are protected by a hardware firewall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488 </a:t>
            </a:r>
          </a:p>
          <a:p>
            <a:r>
              <a:rPr lang="en-US" dirty="0" smtClean="0"/>
              <a:t>Figure 9-31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12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xmlns:mc="http://schemas.openxmlformats.org/markup-compatibility/2006" xmlns:a14="http://schemas.microsoft.com/office/drawing/2010/main" val="A52439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3" name="Rectangle 12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9,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Wireless Routers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9</a:t>
              </a:r>
              <a:endParaRPr lang="en-US" sz="1100" dirty="0"/>
            </a:p>
          </p:txBody>
        </p:sp>
      </p:grp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312" y="1600200"/>
            <a:ext cx="2958376" cy="4525963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hub or switch connects several devices in a network together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488 – 489 </a:t>
            </a:r>
          </a:p>
          <a:p>
            <a:r>
              <a:rPr lang="en-US" dirty="0" smtClean="0"/>
              <a:t>Figure 9-32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895600"/>
            <a:ext cx="8428139" cy="26914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Networks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489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Home networks provide computers with the following capabilities:</a:t>
            </a:r>
            <a:endParaRPr lang="en-US" dirty="0"/>
          </a:p>
        </p:txBody>
      </p:sp>
      <p:graphicFrame>
        <p:nvGraphicFramePr>
          <p:cNvPr id="21" name="Diagram 20"/>
          <p:cNvGraphicFramePr/>
          <p:nvPr/>
        </p:nvGraphicFramePr>
        <p:xfrm>
          <a:off x="457200" y="2286000"/>
          <a:ext cx="81534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23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rgbClr xmlns:mc="http://schemas.openxmlformats.org/markup-compatibility/2006" xmlns:a14="http://schemas.microsoft.com/office/drawing/2010/main" val="A52439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24" name="Rectangle 23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9,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Home Networks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9</a:t>
              </a:r>
              <a:endParaRPr lang="en-US" sz="1100" dirty="0"/>
            </a:p>
          </p:txBody>
        </p: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BD53E115-DC16-4E67-8664-E86C9A2D4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">
                                            <p:graphicEl>
                                              <a:dgm id="{BD53E115-DC16-4E67-8664-E86C9A2D4E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A882263-AF38-48A2-A7B2-0AE40B2A2E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>
                                            <p:graphicEl>
                                              <a:dgm id="{8A882263-AF38-48A2-A7B2-0AE40B2A2E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4A7416BB-ACAE-4140-9C40-17C6BE4E3F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1">
                                            <p:graphicEl>
                                              <a:dgm id="{4A7416BB-ACAE-4140-9C40-17C6BE4E3F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40C432D7-ABE6-49B1-A6E6-7305F831AC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>
                                            <p:graphicEl>
                                              <a:dgm id="{40C432D7-ABE6-49B1-A6E6-7305F831AC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98DFDBF9-DAE1-4D66-A5AF-EE620EA322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>
                                            <p:graphicEl>
                                              <a:dgm id="{98DFDBF9-DAE1-4D66-A5AF-EE620EA322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B1D92D19-C114-409C-9751-913570B1B8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">
                                            <p:graphicEl>
                                              <a:dgm id="{B1D92D19-C114-409C-9751-913570B1B8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BF5E0946-8F70-4989-8BC9-DB52045C9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1">
                                            <p:graphicEl>
                                              <a:dgm id="{BF5E0946-8F70-4989-8BC9-DB52045C95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Graphic spid="21" grpId="0">
        <p:bldSub>
          <a:bldDgm bld="one"/>
        </p:bldSub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wired home networks: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489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0" y="2209800"/>
          <a:ext cx="60960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1EAC293-7B6D-4525-BEAF-526AD62669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F1EAC293-7B6D-4525-BEAF-526AD62669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615EB74-6587-46E7-8B14-3D6B694358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615EB74-6587-46E7-8B14-3D6B694358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ECA25C-191C-4B83-B8FB-FF9A1C58A0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EAECA25C-191C-4B83-B8FB-FF9A1C58A0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Networks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490 </a:t>
            </a:r>
          </a:p>
          <a:p>
            <a:r>
              <a:rPr lang="en-US" dirty="0" smtClean="0"/>
              <a:t>Figure 9-33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252" y="1600200"/>
            <a:ext cx="6185495" cy="4648200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Channel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amount of data that can travel over a communications channel sometimes is called the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bandwidth</a:t>
            </a:r>
          </a:p>
          <a:p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Latency</a:t>
            </a:r>
            <a:r>
              <a:rPr lang="en-US" dirty="0" smtClean="0"/>
              <a:t> is the time it takes a signal to travel from one location to another on a network</a:t>
            </a:r>
          </a:p>
          <a:p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Transmission media </a:t>
            </a:r>
            <a:r>
              <a:rPr lang="en-US" dirty="0" smtClean="0"/>
              <a:t>carries one or more signals</a:t>
            </a:r>
          </a:p>
          <a:p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Broadband</a:t>
            </a:r>
            <a:r>
              <a:rPr lang="en-US" dirty="0" smtClean="0"/>
              <a:t> media transmit multiple signals simultaneously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491 </a:t>
            </a:r>
          </a:p>
          <a:p>
            <a:r>
              <a:rPr lang="en-US" dirty="0" smtClean="0"/>
              <a:t>Figure 9-34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344" y="1600200"/>
            <a:ext cx="2410311" cy="4525963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Transmission Media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492 </a:t>
            </a:r>
          </a:p>
          <a:p>
            <a:r>
              <a:rPr lang="en-US" dirty="0" smtClean="0"/>
              <a:t>Figure 9-35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402" y="1600200"/>
            <a:ext cx="3607196" cy="4648200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460 – 461 </a:t>
            </a:r>
          </a:p>
          <a:p>
            <a:r>
              <a:rPr lang="en-US" dirty="0" smtClean="0"/>
              <a:t>Figure 9-1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07989"/>
            <a:ext cx="8839200" cy="3832621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Transmission Media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493</a:t>
            </a:r>
          </a:p>
          <a:p>
            <a:r>
              <a:rPr lang="en-US" dirty="0" smtClean="0"/>
              <a:t>Figures 9-36 – 9-38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658444" y="1600200"/>
            <a:ext cx="3352800" cy="2350325"/>
            <a:chOff x="658444" y="1600200"/>
            <a:chExt cx="3352800" cy="2350325"/>
          </a:xfrm>
        </p:grpSpPr>
        <p:sp>
          <p:nvSpPr>
            <p:cNvPr id="10" name="TextBox 9"/>
            <p:cNvSpPr txBox="1"/>
            <p:nvPr/>
          </p:nvSpPr>
          <p:spPr>
            <a:xfrm>
              <a:off x="1371600" y="1600200"/>
              <a:ext cx="1926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xmlns:mc="http://schemas.openxmlformats.org/markup-compatibility/2006" xmlns:a14="http://schemas.microsoft.com/office/drawing/2010/main" val="A52439" mc:Ignorable=""/>
                  </a:solidFill>
                </a:rPr>
                <a:t>Twisted-pair cable</a:t>
              </a:r>
              <a:endParaRPr lang="en-US" b="1" dirty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444" y="2035238"/>
              <a:ext cx="3352800" cy="191528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586363" y="3962400"/>
            <a:ext cx="3457616" cy="2383393"/>
            <a:chOff x="586363" y="3962400"/>
            <a:chExt cx="3457616" cy="2383393"/>
          </a:xfrm>
        </p:grpSpPr>
        <p:sp>
          <p:nvSpPr>
            <p:cNvPr id="11" name="TextBox 10"/>
            <p:cNvSpPr txBox="1"/>
            <p:nvPr/>
          </p:nvSpPr>
          <p:spPr>
            <a:xfrm>
              <a:off x="1600200" y="3962400"/>
              <a:ext cx="1429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xmlns:mc="http://schemas.openxmlformats.org/markup-compatibility/2006" xmlns:a14="http://schemas.microsoft.com/office/drawing/2010/main" val="A52439" mc:Ignorable=""/>
                  </a:solidFill>
                </a:rPr>
                <a:t>Coaxial cable</a:t>
              </a:r>
              <a:endParaRPr lang="en-US" b="1" dirty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63" y="4331732"/>
              <a:ext cx="3457616" cy="2014061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4902935" y="2514600"/>
            <a:ext cx="3701530" cy="3117294"/>
            <a:chOff x="4902935" y="2514600"/>
            <a:chExt cx="3701530" cy="3117294"/>
          </a:xfrm>
        </p:grpSpPr>
        <p:sp>
          <p:nvSpPr>
            <p:cNvPr id="12" name="TextBox 11"/>
            <p:cNvSpPr txBox="1"/>
            <p:nvPr/>
          </p:nvSpPr>
          <p:spPr>
            <a:xfrm>
              <a:off x="5867400" y="2514600"/>
              <a:ext cx="1772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xmlns:mc="http://schemas.openxmlformats.org/markup-compatibility/2006" xmlns:a14="http://schemas.microsoft.com/office/drawing/2010/main" val="A52439" mc:Ignorable=""/>
                  </a:solidFill>
                </a:rPr>
                <a:t>Fiber-optic cable</a:t>
              </a:r>
              <a:endParaRPr lang="en-US" b="1" dirty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2935" y="3031569"/>
              <a:ext cx="3701530" cy="2600325"/>
            </a:xfrm>
            <a:prstGeom prst="rect">
              <a:avLst/>
            </a:prstGeom>
          </p:spPr>
        </p:pic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Transmission Media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494 </a:t>
            </a:r>
          </a:p>
          <a:p>
            <a:r>
              <a:rPr lang="en-US" dirty="0" smtClean="0"/>
              <a:t>Figure 9-39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404" y="1600200"/>
            <a:ext cx="6593191" cy="4648200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Transmission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Cellular radio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 </a:t>
            </a:r>
            <a:r>
              <a:rPr lang="en-US" dirty="0" smtClean="0"/>
              <a:t>is a form of broadcast radio that is used widely for mobile communications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495 </a:t>
            </a:r>
          </a:p>
          <a:p>
            <a:r>
              <a:rPr lang="en-US" dirty="0" smtClean="0"/>
              <a:t>Figure 9-40</a:t>
            </a:r>
            <a:endParaRPr lang="en-US" dirty="0"/>
          </a:p>
        </p:txBody>
      </p:sp>
      <p:pic>
        <p:nvPicPr>
          <p:cNvPr id="7" name="Picture 6" descr="Fig9-40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667000"/>
            <a:ext cx="4663123" cy="36195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xmlns:mc="http://schemas.openxmlformats.org/markup-compatibility/2006" xmlns:a14="http://schemas.microsoft.com/office/drawing/2010/main" val="A52439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9,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Mobile TV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9</a:t>
              </a:r>
              <a:endParaRPr lang="en-US" sz="1100" dirty="0"/>
            </a:p>
          </p:txBody>
        </p: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Transmission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Microwaves</a:t>
            </a:r>
            <a:r>
              <a:rPr lang="en-US" dirty="0" smtClean="0"/>
              <a:t> are radio waves that provide a high-speed signal transmission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496 </a:t>
            </a:r>
          </a:p>
          <a:p>
            <a:r>
              <a:rPr lang="en-US" dirty="0" smtClean="0"/>
              <a:t>Figure 9-41</a:t>
            </a:r>
            <a:endParaRPr lang="en-US" dirty="0"/>
          </a:p>
        </p:txBody>
      </p:sp>
      <p:pic>
        <p:nvPicPr>
          <p:cNvPr id="7" name="Picture 6" descr="Fig9-4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743200"/>
            <a:ext cx="4800600" cy="345043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Transmission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communications satellite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 </a:t>
            </a:r>
            <a:r>
              <a:rPr lang="en-US" dirty="0" smtClean="0"/>
              <a:t>is a space station that receives microwave signals from an earth-based station, amplifies it, and broadcasts the signal over a wide area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496 </a:t>
            </a:r>
          </a:p>
          <a:p>
            <a:r>
              <a:rPr lang="en-US" dirty="0" smtClean="0"/>
              <a:t>Figure 9-42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461" y="1600200"/>
            <a:ext cx="3500078" cy="4525963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Video: Got Your Video Right Here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00200" y="58674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hlinkClick r:id="rId3" action="ppaction://hlinkfile"/>
              </a:rPr>
              <a:t>CLICK TO START</a:t>
            </a:r>
            <a:endParaRPr lang="en-US" b="1" dirty="0"/>
          </a:p>
        </p:txBody>
      </p:sp>
      <p:pic>
        <p:nvPicPr>
          <p:cNvPr id="2050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52600" y="1676400"/>
            <a:ext cx="5485116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497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5ECBD65-5830-4B36-8E1E-8699491831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15ECBD65-5830-4B36-8E1E-8699491831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BA0745A-64FD-4C3B-A1AD-23FBAC251F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BA0745A-64FD-4C3B-A1AD-23FBAC251F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617220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Chapter 9 Complete</a:t>
            </a:r>
            <a:endParaRPr lang="en-US" sz="2400" b="1" dirty="0">
              <a:solidFill>
                <a:srgbClr xmlns:mc="http://schemas.openxmlformats.org/markup-compatibility/2006" xmlns:a14="http://schemas.microsoft.com/office/drawing/2010/main" val="A52439" mc:Ignorable="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Computer Communications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7620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462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rgbClr xmlns:mc="http://schemas.openxmlformats.org/markup-compatibility/2006" xmlns:a14="http://schemas.microsoft.com/office/drawing/2010/main" val="A52439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9,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Wikis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9</a:t>
              </a:r>
              <a:endParaRPr lang="en-US" sz="1100" dirty="0"/>
            </a:p>
          </p:txBody>
        </p: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18F5F6B-B643-4A91-871E-4CF1BD34A8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418F5F6B-B643-4A91-871E-4CF1BD34A8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6324F85-D8A0-4D19-B7E5-505E39939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56324F85-D8A0-4D19-B7E5-505E399392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5F1000-FC37-4CBB-AA90-81B1C8E9AA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35F1000-FC37-4CBB-AA90-81B1C8E9AA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85C82B-A7AD-4BF2-ABB2-F4F1C32759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8385C82B-A7AD-4BF2-ABB2-F4F1C32759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4B152F4-D0CC-4AD1-A2CD-0303355890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4B152F4-D0CC-4AD1-A2CD-0303355890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9D889F4-852B-45F4-ABB4-3FB9D9149D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19D889F4-852B-45F4-ABB4-3FB9D9149D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2EEADF4-2D44-4465-8B59-3BB8155AB2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E2EEADF4-2D44-4465-8B59-3BB8155AB2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220199B-2BF8-4944-B2B5-B2D17CCD9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F220199B-2BF8-4944-B2B5-B2D17CCD95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95451DC-4B40-416A-BC5F-4F05A47E5C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195451DC-4B40-416A-BC5F-4F05A47E5C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9D5F7DC-34B9-4230-9FDB-0A2C8BAC95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29D5F7DC-34B9-4230-9FDB-0A2C8BAC95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61FDF24-1C4E-4999-BCE5-732F33C480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761FDF24-1C4E-4999-BCE5-732F33C480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2632136-AB2D-4040-88B2-708062BC9F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>
                                            <p:graphicEl>
                                              <a:dgm id="{B2632136-AB2D-4040-88B2-708062BC9F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EF44B0E-FD63-48DD-B258-1718CB589C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">
                                            <p:graphicEl>
                                              <a:dgm id="{6EF44B0E-FD63-48DD-B258-1718CB589C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B644EFA-73D3-44D9-BD0B-1F8C2CD790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7">
                                            <p:graphicEl>
                                              <a:dgm id="{0B644EFA-73D3-44D9-BD0B-1F8C2CD790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A1E3288-573F-4C18-AF93-A2A62BD796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">
                                            <p:graphicEl>
                                              <a:dgm id="{5A1E3288-573F-4C18-AF93-A2A62BD796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Computer Communications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can send and receive wireless messages using wireless messaging services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462 – 463 </a:t>
            </a:r>
          </a:p>
          <a:p>
            <a:r>
              <a:rPr lang="en-US" dirty="0" smtClean="0"/>
              <a:t>Figure 9-3</a:t>
            </a:r>
            <a:endParaRPr lang="en-US" dirty="0"/>
          </a:p>
        </p:txBody>
      </p:sp>
      <p:pic>
        <p:nvPicPr>
          <p:cNvPr id="7" name="Picture 6" descr="Fig9-03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743200"/>
            <a:ext cx="4305110" cy="35433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Computer Communications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463 - 464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rgbClr xmlns:mc="http://schemas.openxmlformats.org/markup-compatibility/2006" xmlns:a14="http://schemas.microsoft.com/office/drawing/2010/main" val="A52439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9,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Video Messaging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9</a:t>
              </a:r>
              <a:endParaRPr lang="en-US" sz="1100" dirty="0"/>
            </a:p>
          </p:txBody>
        </p: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1933DA5-1B4D-41E7-91F4-5573D8825E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D1933DA5-1B4D-41E7-91F4-5573D8825E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DB98FDB-4129-451F-BBF5-AD2BBB4FD7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2DB98FDB-4129-451F-BBF5-AD2BBB4FD7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86B084E-D165-402E-ABB2-9B47831A60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86B084E-D165-402E-ABB2-9B47831A60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BC1BAF0-76A4-4C1C-BFDA-2925CB6703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ABC1BAF0-76A4-4C1C-BFDA-2925CB6703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Computer Communications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Wireless Internet access points</a:t>
            </a:r>
            <a:r>
              <a:rPr lang="en-US" sz="2800" dirty="0" smtClean="0">
                <a:solidFill>
                  <a:srgbClr xmlns:mc="http://schemas.openxmlformats.org/markup-compatibility/2006" xmlns:a14="http://schemas.microsoft.com/office/drawing/2010/main" val="A52439" mc:Ignorable=""/>
                </a:solidFill>
              </a:rPr>
              <a:t> </a:t>
            </a:r>
            <a:r>
              <a:rPr lang="en-US" sz="2800" dirty="0" smtClean="0"/>
              <a:t>allow people to connect wirelessly to the Internet from home, work, school, and in many public locations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464 – 465 </a:t>
            </a:r>
          </a:p>
          <a:p>
            <a:r>
              <a:rPr lang="en-US" dirty="0" smtClean="0"/>
              <a:t>Figure 9-4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48000"/>
            <a:ext cx="5715000" cy="325375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xmlns:mc="http://schemas.openxmlformats.org/markup-compatibility/2006" xmlns:a14="http://schemas.microsoft.com/office/drawing/2010/main" val="1F497D" mc:Ignorable=""/>
      </a:dk2>
      <a:lt2>
        <a:srgbClr xmlns:mc="http://schemas.openxmlformats.org/markup-compatibility/2006" xmlns:a14="http://schemas.microsoft.com/office/drawing/2010/main" val="EEECE1" mc:Ignorable=""/>
      </a:lt2>
      <a:accent1>
        <a:srgbClr xmlns:mc="http://schemas.openxmlformats.org/markup-compatibility/2006" xmlns:a14="http://schemas.microsoft.com/office/drawing/2010/main" val="4F81BD" mc:Ignorable=""/>
      </a:accent1>
      <a:accent2>
        <a:srgbClr xmlns:mc="http://schemas.openxmlformats.org/markup-compatibility/2006" xmlns:a14="http://schemas.microsoft.com/office/drawing/2010/main" val="C0504D" mc:Ignorable=""/>
      </a:accent2>
      <a:accent3>
        <a:srgbClr xmlns:mc="http://schemas.openxmlformats.org/markup-compatibility/2006" xmlns:a14="http://schemas.microsoft.com/office/drawing/2010/main" val="9BBB59" mc:Ignorable=""/>
      </a:accent3>
      <a:accent4>
        <a:srgbClr xmlns:mc="http://schemas.openxmlformats.org/markup-compatibility/2006" xmlns:a14="http://schemas.microsoft.com/office/drawing/2010/main" val="8064A2" mc:Ignorable=""/>
      </a:accent4>
      <a:accent5>
        <a:srgbClr xmlns:mc="http://schemas.openxmlformats.org/markup-compatibility/2006" xmlns:a14="http://schemas.microsoft.com/office/drawing/2010/main" val="4BACC6" mc:Ignorable=""/>
      </a:accent5>
      <a:accent6>
        <a:srgbClr xmlns:mc="http://schemas.openxmlformats.org/markup-compatibility/2006" xmlns:a14="http://schemas.microsoft.com/office/drawing/2010/main" val="F79646" mc:Ignorable=""/>
      </a:accent6>
      <a:hlink>
        <a:srgbClr xmlns:mc="http://schemas.openxmlformats.org/markup-compatibility/2006" xmlns:a14="http://schemas.microsoft.com/office/drawing/2010/main" val="0000FF" mc:Ignorable=""/>
      </a:hlink>
      <a:folHlink>
        <a:srgbClr xmlns:mc="http://schemas.openxmlformats.org/markup-compatibility/2006" xmlns:a14="http://schemas.microsoft.com/office/drawing/2010/main" val="800080" mc:Ignorable="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xmlns:mc="http://schemas.openxmlformats.org/markup-compatibility/2006" xmlns:a14="http://schemas.microsoft.com/office/drawing/2010/main" val="1F497D" mc:Ignorable=""/>
      </a:dk2>
      <a:lt2>
        <a:srgbClr xmlns:mc="http://schemas.openxmlformats.org/markup-compatibility/2006" xmlns:a14="http://schemas.microsoft.com/office/drawing/2010/main" val="EEECE1" mc:Ignorable=""/>
      </a:lt2>
      <a:accent1>
        <a:srgbClr xmlns:mc="http://schemas.openxmlformats.org/markup-compatibility/2006" xmlns:a14="http://schemas.microsoft.com/office/drawing/2010/main" val="4F81BD" mc:Ignorable=""/>
      </a:accent1>
      <a:accent2>
        <a:srgbClr xmlns:mc="http://schemas.openxmlformats.org/markup-compatibility/2006" xmlns:a14="http://schemas.microsoft.com/office/drawing/2010/main" val="C0504D" mc:Ignorable=""/>
      </a:accent2>
      <a:accent3>
        <a:srgbClr xmlns:mc="http://schemas.openxmlformats.org/markup-compatibility/2006" xmlns:a14="http://schemas.microsoft.com/office/drawing/2010/main" val="9BBB59" mc:Ignorable=""/>
      </a:accent3>
      <a:accent4>
        <a:srgbClr xmlns:mc="http://schemas.openxmlformats.org/markup-compatibility/2006" xmlns:a14="http://schemas.microsoft.com/office/drawing/2010/main" val="8064A2" mc:Ignorable=""/>
      </a:accent4>
      <a:accent5>
        <a:srgbClr xmlns:mc="http://schemas.openxmlformats.org/markup-compatibility/2006" xmlns:a14="http://schemas.microsoft.com/office/drawing/2010/main" val="4BACC6" mc:Ignorable=""/>
      </a:accent5>
      <a:accent6>
        <a:srgbClr xmlns:mc="http://schemas.openxmlformats.org/markup-compatibility/2006" xmlns:a14="http://schemas.microsoft.com/office/drawing/2010/main" val="F79646" mc:Ignorable=""/>
      </a:accent6>
      <a:hlink>
        <a:srgbClr xmlns:mc="http://schemas.openxmlformats.org/markup-compatibility/2006" xmlns:a14="http://schemas.microsoft.com/office/drawing/2010/main" val="0000FF" mc:Ignorable=""/>
      </a:hlink>
      <a:folHlink>
        <a:srgbClr xmlns:mc="http://schemas.openxmlformats.org/markup-compatibility/2006" xmlns:a14="http://schemas.microsoft.com/office/drawing/2010/main" val="800080" mc:Ignorable="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</TotalTime>
  <Words>2394</Words>
  <Application>Microsoft Office PowerPoint</Application>
  <PresentationFormat>On-screen Show (4:3)</PresentationFormat>
  <Paragraphs>495</Paragraphs>
  <Slides>57</Slides>
  <Notes>57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PowerPoint Presentation</vt:lpstr>
      <vt:lpstr>Objectives Overview</vt:lpstr>
      <vt:lpstr>Objectives Overview</vt:lpstr>
      <vt:lpstr>Communications</vt:lpstr>
      <vt:lpstr>Communications</vt:lpstr>
      <vt:lpstr>Uses of Computer Communications</vt:lpstr>
      <vt:lpstr>Uses of Computer Communications</vt:lpstr>
      <vt:lpstr>Uses of Computer Communications</vt:lpstr>
      <vt:lpstr>Uses of Computer Communications</vt:lpstr>
      <vt:lpstr>Uses of Computer Communications</vt:lpstr>
      <vt:lpstr>Uses of Computer Communications</vt:lpstr>
      <vt:lpstr>Uses of Computer Communications</vt:lpstr>
      <vt:lpstr>Uses of Computer Communications</vt:lpstr>
      <vt:lpstr>Uses of Computer Communications</vt:lpstr>
      <vt:lpstr>Uses of Computer Communications</vt:lpstr>
      <vt:lpstr>Uses of Computer Communications</vt:lpstr>
      <vt:lpstr>Networks</vt:lpstr>
      <vt:lpstr>Networks</vt:lpstr>
      <vt:lpstr>Networks</vt:lpstr>
      <vt:lpstr>Networks</vt:lpstr>
      <vt:lpstr>Networks</vt:lpstr>
      <vt:lpstr>Networks</vt:lpstr>
      <vt:lpstr>Networks</vt:lpstr>
      <vt:lpstr>Networks</vt:lpstr>
      <vt:lpstr>Network Communications Standards</vt:lpstr>
      <vt:lpstr>Network Communications Standards</vt:lpstr>
      <vt:lpstr>Network Communications Standards</vt:lpstr>
      <vt:lpstr>Network Communications Standards</vt:lpstr>
      <vt:lpstr>Network Communications Standards</vt:lpstr>
      <vt:lpstr>Network Communications Standards</vt:lpstr>
      <vt:lpstr>Network Communications Standards</vt:lpstr>
      <vt:lpstr>Communications Software</vt:lpstr>
      <vt:lpstr>Communications Over  the Telephone Network</vt:lpstr>
      <vt:lpstr>Communications Over  the Telephone Network</vt:lpstr>
      <vt:lpstr>Communications Over  the Telephone Network</vt:lpstr>
      <vt:lpstr>Communications Over  the Telephone Network</vt:lpstr>
      <vt:lpstr>Communications Devices</vt:lpstr>
      <vt:lpstr>Communications Devices</vt:lpstr>
      <vt:lpstr>Communications Devices</vt:lpstr>
      <vt:lpstr>Communications Devices</vt:lpstr>
      <vt:lpstr>Communications Devices</vt:lpstr>
      <vt:lpstr>Communications Devices</vt:lpstr>
      <vt:lpstr>Communications Devices</vt:lpstr>
      <vt:lpstr>Communications Devices</vt:lpstr>
      <vt:lpstr>Home Networks</vt:lpstr>
      <vt:lpstr>Home Networks</vt:lpstr>
      <vt:lpstr>Home Networks</vt:lpstr>
      <vt:lpstr>Communications Channel</vt:lpstr>
      <vt:lpstr>Physical Transmission Media</vt:lpstr>
      <vt:lpstr>Physical Transmission Media</vt:lpstr>
      <vt:lpstr>Wireless Transmission Media</vt:lpstr>
      <vt:lpstr>Wireless Transmission Media</vt:lpstr>
      <vt:lpstr>Wireless Transmission Media</vt:lpstr>
      <vt:lpstr>Wireless Transmission Media</vt:lpstr>
      <vt:lpstr>Video: Got Your Video Right Here</vt:lpstr>
      <vt:lpstr>Summary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Steven</cp:lastModifiedBy>
  <cp:revision>141</cp:revision>
  <dcterms:created xsi:type="dcterms:W3CDTF">2008-12-18T17:11:12Z</dcterms:created>
  <dcterms:modified xsi:type="dcterms:W3CDTF">2009-12-17T21:50:41Z</dcterms:modified>
</cp:coreProperties>
</file>